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1932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711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240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6986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625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8670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837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794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1673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265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267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135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217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hyperlink" Target="http://www.opoccuu.com/polutorka.htm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3476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сад № </a:t>
            </a:r>
            <a:r>
              <a:rPr lang="ru-RU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531</a:t>
            </a:r>
          </a:p>
          <a:p>
            <a:pPr algn="ctr"/>
            <a:r>
              <a:rPr lang="ru-RU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620012, </a:t>
            </a:r>
            <a:r>
              <a:rPr lang="ru-RU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г.Екатеринбург</a:t>
            </a:r>
            <a:r>
              <a:rPr lang="ru-RU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ул.Кузнецова</a:t>
            </a:r>
            <a:r>
              <a:rPr lang="ru-RU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, 12, тел. 8(343)3207-35-00, </a:t>
            </a:r>
            <a:endParaRPr lang="en-US" i="1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Book Antiqua" pitchFamily="18" charset="0"/>
              <a:cs typeface="Times New Roman" pitchFamily="18" charset="0"/>
            </a:endParaRPr>
          </a:p>
          <a:p>
            <a:pPr algn="ctr"/>
            <a:r>
              <a:rPr lang="en-US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e-mail</a:t>
            </a:r>
            <a:r>
              <a:rPr lang="ru-RU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:</a:t>
            </a:r>
            <a:r>
              <a:rPr lang="en-US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, сайт: </a:t>
            </a:r>
            <a:r>
              <a:rPr lang="en-US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Book Antiqua" pitchFamily="18" charset="0"/>
                <a:cs typeface="Times New Roman" pitchFamily="18" charset="0"/>
              </a:rPr>
              <a:t>http://531.tvoysadik.ru/</a:t>
            </a:r>
            <a:endParaRPr lang="ru-RU" i="1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20356"/>
            <a:ext cx="9144000" cy="564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- 2017»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608670"/>
            <a:ext cx="91440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0" y="593467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город Екатеринбург, ул. Кузнецова,12, тел.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сайт:  http://531.tvoysadik.ru/,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Заведующий МАДОУ детский сад № 531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F:\DSCN7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64369" y="2696309"/>
            <a:ext cx="3774830" cy="307144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http://forums.vbios.com/fbbuploads/2012/03/1332057899-polutorka01.jpg"/>
          <p:cNvPicPr>
            <a:picLocks noChangeAspect="1" noChangeArrowheads="1"/>
          </p:cNvPicPr>
          <p:nvPr/>
        </p:nvPicPr>
        <p:blipFill>
          <a:blip r:embed="rId4" cstate="print"/>
          <a:srcRect l="5333" r="4727"/>
          <a:stretch>
            <a:fillRect/>
          </a:stretch>
        </p:blipFill>
        <p:spPr bwMode="auto">
          <a:xfrm>
            <a:off x="304799" y="2786785"/>
            <a:ext cx="4205059" cy="285201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0" y="198795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Легендарная машина "ПОЛУТОРКА"</a:t>
            </a:r>
          </a:p>
        </p:txBody>
      </p:sp>
    </p:spTree>
    <p:extLst>
      <p:ext uri="{BB962C8B-B14F-4D97-AF65-F5344CB8AC3E}">
        <p14:creationId xmlns="" xmlns:p14="http://schemas.microsoft.com/office/powerpoint/2010/main" val="17071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52963"/>
            <a:ext cx="9144000" cy="564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- 2017»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170520"/>
            <a:ext cx="91440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0" y="593467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город Екатеринбург, ул. Кузнецова,12, тел.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сайт:  http://531.tvoysadik.ru/,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Заведующий МАДОУ детский сад № 531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4654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Легендарная машина "ПОЛУТОРКА"</a:t>
            </a:r>
          </a:p>
        </p:txBody>
      </p:sp>
      <p:pic>
        <p:nvPicPr>
          <p:cNvPr id="14338" name="Picture 2" descr="F:\DSCN7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6559" y="2932900"/>
            <a:ext cx="2549872" cy="1240971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0" name="Picture 4" descr="F:\IMG-20170503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371600" y="3597953"/>
            <a:ext cx="1749594" cy="2215018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1" name="Picture 5" descr="F:\IMG-20170503-WA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9357" y="1959429"/>
            <a:ext cx="1628605" cy="217147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0" y="218635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группа № 8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Хомылева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Галина Валерьевна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>
              <a:spcBef>
                <a:spcPts val="0"/>
              </a:spcBef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Бакиев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Александр</a:t>
            </a:r>
          </a:p>
          <a:p>
            <a:pPr algn="ctr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Арбузов Максим</a:t>
            </a:r>
          </a:p>
          <a:p>
            <a:pPr algn="ctr">
              <a:spcBef>
                <a:spcPts val="0"/>
              </a:spcBef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Ахтариев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Дамир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3" name="AutoShape 7" descr="http://zaosvet.ru/photos/gaz-aa-polutorka-u-nego-byl-akkumulyator--20496-lar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://zaosvet.ru/photos/gaz-aa-polutorka-u-nego-byl-akkumulyator--20496-lar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7" name="Picture 11" descr="http://hicarus.ru/photo/7c/7c56691f34fb266d491b2988862a61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00181" y="4472911"/>
            <a:ext cx="3307443" cy="139739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7071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9" name="Picture 9" descr="F:\DSCN7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2589" y="251435"/>
            <a:ext cx="2584814" cy="193883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70" name="Picture 10" descr="F:\DSCN7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54997" y="4715631"/>
            <a:ext cx="2584814" cy="193883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71" name="Picture 11" descr="F:\DSCN74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992" y="4658695"/>
            <a:ext cx="2584814" cy="193883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72" name="Picture 12" descr="F:\DSCN74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927" y="241609"/>
            <a:ext cx="2584814" cy="193883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85750" y="2222838"/>
            <a:ext cx="8572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ГАЗ-АА – легендарный трудяга-грузовичок, получивший  прозвище "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полуторка«.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Почему именно "полуторка"?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очень просто: ГАЗ-АА был легким грузовиком с грузоподъемностью всего полторы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тонны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даже песни посвящали!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кинофильме "Репортаж с линии огня" Эдуард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Хиль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исполнил песню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Грузовичок-фронтовичок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»). Первые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выпущенные модели были оснащены деревянной кабиной с элементами из прессованного картона. Позже, скорее всего в целях безопасности и хоть какого-то повышения комфорта, кабины стали делать из металла с кожаной крышей.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Автомобиль ГАЗ-АА (1933-1939 гг.) в музее Московского автомобильного завода им. Ленинского комсомол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54846" y="304110"/>
            <a:ext cx="2724150" cy="180900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4" descr="http://www.opoccuu.com/poluto10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7E9DC"/>
              </a:clrFrom>
              <a:clrTo>
                <a:srgbClr val="E7E9D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35257" y="5181804"/>
            <a:ext cx="3052690" cy="11396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0242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Именно на ГАЗ-АА осуществлялась основная эвакуация людей по льду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Ладожского озера по Дороге жизни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блокады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Ленинкрада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в обратном направлении везли продовольствие, вооружение, медикаменты и различное снаряжение для героически обороняющегося окружённого города.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74" name="Picture 14" descr="http://image1.thematicnews.com/uploads/images/00/00/41/2017/02/01/e7d4c4d51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3682" y="0"/>
            <a:ext cx="3961008" cy="2630707"/>
          </a:xfrm>
          <a:prstGeom prst="rect">
            <a:avLst/>
          </a:prstGeom>
          <a:noFill/>
        </p:spPr>
      </p:pic>
      <p:pic>
        <p:nvPicPr>
          <p:cNvPr id="12" name="Picture 7" descr="C:\Users\Пользователь\Desktop\24489_1273849540_44213x523373.jpg"/>
          <p:cNvPicPr>
            <a:picLocks noChangeAspect="1" noChangeArrowheads="1"/>
          </p:cNvPicPr>
          <p:nvPr/>
        </p:nvPicPr>
        <p:blipFill>
          <a:blip r:embed="rId3" cstate="print"/>
          <a:srcRect l="12914" t="24377" r="17483" b="10679"/>
          <a:stretch>
            <a:fillRect/>
          </a:stretch>
        </p:blipFill>
        <p:spPr bwMode="auto">
          <a:xfrm>
            <a:off x="6048681" y="377009"/>
            <a:ext cx="2833141" cy="179924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http://www.playcast.ru/uploads/2014/03/27/80040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150" y="358775"/>
            <a:ext cx="2662237" cy="177482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2" descr="http://modeland.com.ua/images/detailed/7/miniart-35134-gaz-mm-1943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507" y="3869450"/>
            <a:ext cx="2842484" cy="182866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8" descr="F:\DSCN74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39152" y="4837821"/>
            <a:ext cx="2551630" cy="182880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F:\DSCN74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15" y="4853354"/>
            <a:ext cx="2618915" cy="1778261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289</Words>
  <Application>Microsoft Office PowerPoint</Application>
  <PresentationFormat>Экран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dcterms:created xsi:type="dcterms:W3CDTF">2017-04-28T04:48:16Z</dcterms:created>
  <dcterms:modified xsi:type="dcterms:W3CDTF">2017-05-08T13:20:41Z</dcterms:modified>
</cp:coreProperties>
</file>