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193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11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40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98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625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67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837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794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67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65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6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35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21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doy531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adoy531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hyperlink" Target="http://www.opoccuu.com/polutorka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476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сад № 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531</a:t>
            </a:r>
          </a:p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620012, </a:t>
            </a:r>
            <a:r>
              <a:rPr lang="ru-RU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г.Екатеринбург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ул.Кузнецова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, 12, тел. 8(343)3207-35-00, </a:t>
            </a:r>
            <a:endParaRPr lang="en-US" i="1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e-mail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: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  <a:hlinkClick r:id="rId2"/>
              </a:rPr>
              <a:t>madoy531@mail.ru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, сайт: 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 Antiqua" pitchFamily="18" charset="0"/>
                <a:cs typeface="Times New Roman" pitchFamily="18" charset="0"/>
              </a:rPr>
              <a:t>http://531.tvoysadik.ru/</a:t>
            </a:r>
            <a:endParaRPr lang="ru-RU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0356"/>
            <a:ext cx="9144000" cy="564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- 2017»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8670"/>
            <a:ext cx="9144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город Екатеринбург, ул. Кузнецова,12, тел.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сайт:  http://531.tvoysadik.ru/,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Заведующий МАДОУ детский сад № 531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DSCN7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64369" y="2696309"/>
            <a:ext cx="3774830" cy="307144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forums.vbios.com/fbbuploads/2012/03/1332057899-polutorka01.jpg"/>
          <p:cNvPicPr>
            <a:picLocks noChangeAspect="1" noChangeArrowheads="1"/>
          </p:cNvPicPr>
          <p:nvPr/>
        </p:nvPicPr>
        <p:blipFill>
          <a:blip r:embed="rId4" cstate="print"/>
          <a:srcRect l="5333" r="4727"/>
          <a:stretch>
            <a:fillRect/>
          </a:stretch>
        </p:blipFill>
        <p:spPr bwMode="auto">
          <a:xfrm>
            <a:off x="304799" y="2786785"/>
            <a:ext cx="4205059" cy="285201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19879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Легендарная машина "ПОЛУТОРКА"</a:t>
            </a:r>
          </a:p>
        </p:txBody>
      </p:sp>
    </p:spTree>
    <p:extLst>
      <p:ext uri="{BB962C8B-B14F-4D97-AF65-F5344CB8AC3E}">
        <p14:creationId xmlns="" xmlns:p14="http://schemas.microsoft.com/office/powerpoint/2010/main" val="17071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620012,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ул.Кузнецова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12, тел. 8(343)3207-35-00, 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http://531.tvoysadik.ru/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52963"/>
            <a:ext cx="9144000" cy="564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- 2017»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70520"/>
            <a:ext cx="9144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город Екатеринбург, ул. Кузнецова,12, тел.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сайт:  http://531.tvoysadik.ru/,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Заведующий МАДОУ детский сад № 531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6543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Легендарная машина "ПОЛУТОРКА"</a:t>
            </a:r>
          </a:p>
        </p:txBody>
      </p:sp>
      <p:pic>
        <p:nvPicPr>
          <p:cNvPr id="14338" name="Picture 2" descr="F:\DSCN7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559" y="2932900"/>
            <a:ext cx="2549872" cy="124097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F:\IMG-20170503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71600" y="3597953"/>
            <a:ext cx="1749594" cy="221501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 descr="F:\IMG-20170503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357" y="1959429"/>
            <a:ext cx="1628605" cy="217147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218635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группа № 8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Хомылева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Галина Валерьевна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>
              <a:spcBef>
                <a:spcPts val="0"/>
              </a:spcBef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Бакиев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Александр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Арбузов Максим</a:t>
            </a:r>
          </a:p>
          <a:p>
            <a:pPr algn="ctr">
              <a:spcBef>
                <a:spcPts val="0"/>
              </a:spcBef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Ахтариев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Дамир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7" descr="http://zaosvet.ru/photos/gaz-aa-polutorka-u-nego-byl-akkumulyator--20496-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5" name="AutoShape 9" descr="http://zaosvet.ru/photos/gaz-aa-polutorka-u-nego-byl-akkumulyator--20496-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7" name="Picture 11" descr="http://hicarus.ru/photo/7c/7c56691f34fb266d491b2988862a61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0181" y="4472911"/>
            <a:ext cx="3307443" cy="139739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071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F:\DSCN7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2589" y="251435"/>
            <a:ext cx="2584814" cy="193883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F:\DSCN7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997" y="4715631"/>
            <a:ext cx="2584814" cy="193883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1" name="Picture 11" descr="F:\DSCN7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92" y="4658695"/>
            <a:ext cx="2584814" cy="193883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2" name="Picture 12" descr="F:\DSCN7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927" y="241609"/>
            <a:ext cx="2584814" cy="193883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50" y="2222838"/>
            <a:ext cx="8572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ГАЗ-АА – легендарный трудяга-грузовичок, получивший  прозвище 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полуторка«.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именно "полуторка"?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очень просто: ГАЗ-АА был легким грузовиком с грузоподъемностью всего полторы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тонны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даже песни посвящали!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кинофильме "Репортаж с линии огня" Эдуард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исполнил песню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Грузовичок-фронтовичок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»). Первые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выпущенные модели были оснащены деревянной кабиной с элементами из прессованного картона. Позже, скорее всего в целях безопасности и хоть какого-то повышения комфорта, кабины стали делать из металла с кожаной крышей.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Автомобиль ГАЗ-АА (1933-1939 гг.) в музее Московского автомобильного завода им. Ленинского комсомо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4846" y="304110"/>
            <a:ext cx="2724150" cy="180900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http://www.opoccuu.com/poluto1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7E9DC"/>
              </a:clrFrom>
              <a:clrTo>
                <a:srgbClr val="E7E9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5257" y="5181804"/>
            <a:ext cx="3052690" cy="1139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0242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Именно на ГАЗ-АА осуществлялась основная эвакуация людей по льду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Ладожского озера по Дороге жизни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блокады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Ленинкрада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 обратном направлении везли продовольствие, вооружение, медикаменты и различное снаряжение для героически обороняющегося окружённого города.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4" name="Picture 14" descr="http://image1.thematicnews.com/uploads/images/00/00/41/2017/02/01/e7d4c4d5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3682" y="0"/>
            <a:ext cx="3961008" cy="2630707"/>
          </a:xfrm>
          <a:prstGeom prst="rect">
            <a:avLst/>
          </a:prstGeom>
          <a:noFill/>
        </p:spPr>
      </p:pic>
      <p:pic>
        <p:nvPicPr>
          <p:cNvPr id="12" name="Picture 7" descr="C:\Users\Пользователь\Desktop\24489_1273849540_44213x523373.jpg"/>
          <p:cNvPicPr>
            <a:picLocks noChangeAspect="1" noChangeArrowheads="1"/>
          </p:cNvPicPr>
          <p:nvPr/>
        </p:nvPicPr>
        <p:blipFill>
          <a:blip r:embed="rId3" cstate="print"/>
          <a:srcRect l="12914" t="24377" r="17483" b="10679"/>
          <a:stretch>
            <a:fillRect/>
          </a:stretch>
        </p:blipFill>
        <p:spPr bwMode="auto">
          <a:xfrm>
            <a:off x="6048681" y="377009"/>
            <a:ext cx="2833141" cy="1799246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playcast.ru/uploads/2014/03/27/8004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" y="358775"/>
            <a:ext cx="2662237" cy="177482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http://modeland.com.ua/images/detailed/7/miniart-35134-gaz-mm-1943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507" y="3869450"/>
            <a:ext cx="2842484" cy="182866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F:\DSCN74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9152" y="4837821"/>
            <a:ext cx="2551630" cy="18288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DSCN74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15" y="4853354"/>
            <a:ext cx="2618915" cy="177826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289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2017-04-28T04:48:16Z</dcterms:created>
  <dcterms:modified xsi:type="dcterms:W3CDTF">2017-05-08T13:20:41Z</dcterms:modified>
</cp:coreProperties>
</file>