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2" r:id="rId3"/>
    <p:sldId id="271" r:id="rId4"/>
    <p:sldId id="273" r:id="rId5"/>
    <p:sldId id="274" r:id="rId6"/>
    <p:sldId id="275" r:id="rId7"/>
    <p:sldId id="276" r:id="rId8"/>
    <p:sldId id="27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25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734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646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283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55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223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18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96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17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389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503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25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70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doy531@mail.ru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://531.tvoysadik.ru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madoy531@mail.r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hyperlink" Target="http://531.tvoysadik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6136" y="2484808"/>
            <a:ext cx="2520280" cy="2410722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0" y="1121669"/>
            <a:ext cx="9154882" cy="403026"/>
          </a:xfrm>
        </p:spPr>
        <p:txBody>
          <a:bodyPr>
            <a:noAutofit/>
          </a:bodyPr>
          <a:lstStyle/>
          <a:p>
            <a:r>
              <a:rPr lang="ru-RU" sz="10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7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арцисс</a:t>
            </a:r>
            <a:endParaRPr lang="ru-RU" sz="7200" b="1" i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377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madoy531@mail.ru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7702" y="776530"/>
            <a:ext cx="91515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</a:t>
            </a: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– 2018 «Весна идет…»</a:t>
            </a:r>
            <a:endParaRPr lang="ru-RU" sz="2400" b="1" i="1" dirty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5170" y="1173480"/>
            <a:ext cx="9159170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galerey-room.ru/images/072919_141291175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0" y="4610790"/>
            <a:ext cx="9159169" cy="22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-7586" y="617151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971600" y="2484807"/>
            <a:ext cx="2376264" cy="2410722"/>
            <a:chOff x="683568" y="2455494"/>
            <a:chExt cx="2376264" cy="2410722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3568" y="2455494"/>
              <a:ext cx="2376264" cy="2410722"/>
            </a:xfrm>
            <a:prstGeom prst="rect">
              <a:avLst/>
            </a:prstGeom>
            <a:ln w="76200">
              <a:solidFill>
                <a:srgbClr val="FFFF00"/>
              </a:solidFill>
            </a:ln>
          </p:spPr>
        </p:pic>
        <p:pic>
          <p:nvPicPr>
            <p:cNvPr id="1032" name="Picture 8" descr="http://img-fotki.yandex.ru/get/4123/47407354.ba5/0_11ca1b_37cf7d7f_orig.pn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39" y="2650906"/>
              <a:ext cx="1680121" cy="21067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-7586" y="616550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0" y="1121669"/>
            <a:ext cx="9154882" cy="403026"/>
          </a:xfrm>
        </p:spPr>
        <p:txBody>
          <a:bodyPr>
            <a:noAutofit/>
          </a:bodyPr>
          <a:lstStyle/>
          <a:p>
            <a:r>
              <a:rPr lang="ru-RU" sz="10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7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арцисс</a:t>
            </a:r>
            <a:endParaRPr lang="ru-RU" sz="7200" b="1" i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377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99" y="790285"/>
            <a:ext cx="91515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</a:t>
            </a: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– 2018 «Весна идет…»</a:t>
            </a:r>
            <a:endParaRPr lang="ru-RU" sz="2400" b="1" i="1" dirty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5170" y="1173480"/>
            <a:ext cx="9159170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galerey-room.ru/images/072919_14129117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0" y="4610790"/>
            <a:ext cx="9159169" cy="22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-7586" y="617151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3" descr="20180426_104340.jp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528" y="2639077"/>
            <a:ext cx="3780733" cy="2130372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4152825" y="2565489"/>
            <a:ext cx="4885409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Авторы: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группа № 6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Котельникова Лариса Владимировна,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>
              <a:spcBef>
                <a:spcPts val="0"/>
              </a:spcBef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Ахметьзянова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Арина,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Яныбеков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Андрей,</a:t>
            </a:r>
          </a:p>
          <a:p>
            <a:pPr algn="ctr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Плетникова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Настя, Шаймиева  Олеся, Удодов  Коля</a:t>
            </a:r>
            <a:r>
              <a:rPr lang="ru-RU" dirty="0" smtClean="0"/>
              <a:t>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Письменный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Илья, Павлова Алина, Мельниченко Олеся, Достовалов Влад,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Кулигин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Егор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324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lerey-room.ru/images/072919_141291175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0" y="4610790"/>
            <a:ext cx="9159169" cy="22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628650" y="102502"/>
            <a:ext cx="7886700" cy="10902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Book Antiqua" panose="02040602050305030304" pitchFamily="18" charset="0"/>
                <a:ea typeface="+mn-ea"/>
                <a:cs typeface="+mn-cs"/>
              </a:rPr>
              <a:t>У нас  на участке мы посадили </a:t>
            </a:r>
            <a:r>
              <a:rPr lang="ru-RU" sz="1600" dirty="0" smtClean="0">
                <a:latin typeface="Book Antiqua" panose="02040602050305030304" pitchFamily="18" charset="0"/>
                <a:ea typeface="+mn-ea"/>
                <a:cs typeface="+mn-cs"/>
              </a:rPr>
              <a:t>цветы -  нарциссы, они  </a:t>
            </a:r>
            <a:r>
              <a:rPr lang="ru-RU" sz="1600" dirty="0">
                <a:latin typeface="Book Antiqua" panose="02040602050305030304" pitchFamily="18" charset="0"/>
                <a:ea typeface="+mn-ea"/>
                <a:cs typeface="+mn-cs"/>
              </a:rPr>
              <a:t>очень, очень </a:t>
            </a:r>
            <a:r>
              <a:rPr lang="ru-RU" sz="1600" dirty="0" smtClean="0">
                <a:latin typeface="Book Antiqua" panose="02040602050305030304" pitchFamily="18" charset="0"/>
                <a:ea typeface="+mn-ea"/>
                <a:cs typeface="+mn-cs"/>
              </a:rPr>
              <a:t>красивые. В</a:t>
            </a:r>
            <a:r>
              <a:rPr lang="ru-RU" sz="1600" dirty="0" smtClean="0">
                <a:latin typeface="Book Antiqua" panose="02040602050305030304" pitchFamily="18" charset="0"/>
              </a:rPr>
              <a:t>есной они расцветают  </a:t>
            </a:r>
            <a:r>
              <a:rPr lang="ru-RU" sz="1600" dirty="0">
                <a:latin typeface="Book Antiqua" panose="02040602050305030304" pitchFamily="18" charset="0"/>
              </a:rPr>
              <a:t>самыми первыми и </a:t>
            </a:r>
            <a:r>
              <a:rPr lang="ru-RU" sz="1600" dirty="0" smtClean="0">
                <a:latin typeface="Book Antiqua" panose="02040602050305030304" pitchFamily="18" charset="0"/>
              </a:rPr>
              <a:t>радуют нас </a:t>
            </a:r>
            <a:r>
              <a:rPr lang="ru-RU" sz="1600" dirty="0">
                <a:latin typeface="Book Antiqua" panose="02040602050305030304" pitchFamily="18" charset="0"/>
              </a:rPr>
              <a:t>. Эти весенние  цветы -  ароматные, </a:t>
            </a:r>
            <a:r>
              <a:rPr lang="ru-RU" sz="1600" dirty="0" smtClean="0">
                <a:latin typeface="Book Antiqua" panose="02040602050305030304" pitchFamily="18" charset="0"/>
              </a:rPr>
              <a:t>необычные, разноцветные, нежные </a:t>
            </a:r>
            <a:r>
              <a:rPr lang="ru-RU" sz="1600" dirty="0">
                <a:latin typeface="Book Antiqua" panose="02040602050305030304" pitchFamily="18" charset="0"/>
              </a:rPr>
              <a:t>и очень вкусно пахнут.  Чтобы  сохранить эту красоту мы зарисовали их красками</a:t>
            </a:r>
            <a:r>
              <a:rPr lang="ru-RU" sz="1600" dirty="0" smtClean="0">
                <a:latin typeface="Book Antiqua" panose="02040602050305030304" pitchFamily="18" charset="0"/>
              </a:rPr>
              <a:t>.</a:t>
            </a:r>
            <a:r>
              <a:rPr lang="ru-RU" sz="1600" dirty="0">
                <a:latin typeface="Book Antiqua" panose="02040602050305030304" pitchFamily="18" charset="0"/>
              </a:rPr>
              <a:t> </a:t>
            </a:r>
            <a:r>
              <a:rPr lang="ru-RU" sz="1600" dirty="0" smtClean="0">
                <a:latin typeface="Book Antiqua" panose="02040602050305030304" pitchFamily="18" charset="0"/>
              </a:rPr>
              <a:t> А Лариса Владимировна рассказала нам легенду о том, </a:t>
            </a:r>
            <a:r>
              <a:rPr lang="ru-RU" sz="1600" dirty="0">
                <a:latin typeface="Book Antiqua" panose="02040602050305030304" pitchFamily="18" charset="0"/>
              </a:rPr>
              <a:t>почему цветок назвали </a:t>
            </a:r>
            <a:r>
              <a:rPr lang="ru-RU" sz="1600" dirty="0" smtClean="0">
                <a:latin typeface="Book Antiqua" panose="02040602050305030304" pitchFamily="18" charset="0"/>
              </a:rPr>
              <a:t>нарциссом.</a:t>
            </a:r>
            <a:endParaRPr lang="ru-RU" sz="1600" dirty="0">
              <a:latin typeface="Book Antiqua" panose="02040602050305030304" pitchFamily="18" charset="0"/>
            </a:endParaRPr>
          </a:p>
        </p:txBody>
      </p:sp>
      <p:pic>
        <p:nvPicPr>
          <p:cNvPr id="16" name="Рисунок 15" descr="IMAG0790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9020" y="1303889"/>
            <a:ext cx="1925960" cy="1902760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17" name="Содержимое 3" descr="20180427_163653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14" y="1518466"/>
            <a:ext cx="1843930" cy="2680392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18" name="Рисунок 17" descr="20180427_163722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248" y="1520639"/>
            <a:ext cx="1983873" cy="2645163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20" name="Рисунок 19" descr="20180427_173056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4807" y="3429000"/>
            <a:ext cx="2914385" cy="1772816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973415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lerey-room.ru/images/072919_141291175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0" y="4610790"/>
            <a:ext cx="9159169" cy="22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1920" y="1007209"/>
            <a:ext cx="51125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ru-RU" sz="1600" dirty="0">
                <a:latin typeface="Book Antiqua" panose="02040602050305030304" pitchFamily="18" charset="0"/>
              </a:rPr>
              <a:t>О происхождении цветка существует древнегреческая </a:t>
            </a:r>
            <a:r>
              <a:rPr lang="ru-RU" sz="1600" b="1" dirty="0">
                <a:latin typeface="Book Antiqua" panose="02040602050305030304" pitchFamily="18" charset="0"/>
              </a:rPr>
              <a:t>легенда о прекрасном Нарциссе</a:t>
            </a:r>
            <a:r>
              <a:rPr lang="ru-RU" sz="1600" dirty="0">
                <a:latin typeface="Book Antiqua" panose="02040602050305030304" pitchFamily="18" charset="0"/>
              </a:rPr>
              <a:t>. У речного бога </a:t>
            </a:r>
            <a:r>
              <a:rPr lang="ru-RU" sz="1600" dirty="0" err="1">
                <a:latin typeface="Book Antiqua" panose="02040602050305030304" pitchFamily="18" charset="0"/>
              </a:rPr>
              <a:t>Кефисса</a:t>
            </a:r>
            <a:r>
              <a:rPr lang="ru-RU" sz="1600" dirty="0">
                <a:latin typeface="Book Antiqua" panose="02040602050305030304" pitchFamily="18" charset="0"/>
              </a:rPr>
              <a:t> и у нимфы </a:t>
            </a:r>
            <a:r>
              <a:rPr lang="ru-RU" sz="1600" dirty="0" err="1">
                <a:latin typeface="Book Antiqua" panose="02040602050305030304" pitchFamily="18" charset="0"/>
              </a:rPr>
              <a:t>Лириоэссы</a:t>
            </a:r>
            <a:r>
              <a:rPr lang="ru-RU" sz="1600" dirty="0">
                <a:latin typeface="Book Antiqua" panose="02040602050305030304" pitchFamily="18" charset="0"/>
              </a:rPr>
              <a:t> был сын, прекрасный юноша, который отверг любовь нимфы Эхо. За это он был </a:t>
            </a:r>
            <a:r>
              <a:rPr lang="ru-RU" sz="1600" u="sng" dirty="0">
                <a:latin typeface="Book Antiqua" panose="02040602050305030304" pitchFamily="18" charset="0"/>
              </a:rPr>
              <a:t>наказан</a:t>
            </a:r>
            <a:r>
              <a:rPr lang="ru-RU" sz="1600" dirty="0">
                <a:latin typeface="Book Antiqua" panose="02040602050305030304" pitchFamily="18" charset="0"/>
              </a:rPr>
              <a:t>: увидев в воде собственное отражение, влюбился в него. Терзаемый неутолимой страстью, он умер, а в память о нем остался красивый, благоухающий цветок, венчик которого так и клонится книзу, как бы желая еще раз полюбоваться собою в воде. </a:t>
            </a:r>
          </a:p>
        </p:txBody>
      </p:sp>
      <p:pic>
        <p:nvPicPr>
          <p:cNvPr id="3074" name="Picture 2" descr="https://img.labirint.ru/images/comments_pic/0944/05labg2hs125702494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8775" y="755170"/>
            <a:ext cx="3339348" cy="2624287"/>
          </a:xfrm>
          <a:prstGeom prst="rect">
            <a:avLst/>
          </a:prstGeom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486078"/>
            <a:ext cx="9143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Book Antiqua" panose="02040602050305030304" pitchFamily="18" charset="0"/>
              </a:rPr>
              <a:t>Родители юноши в свое время обратились к оракулу </a:t>
            </a:r>
            <a:r>
              <a:rPr lang="ru-RU" sz="1600" dirty="0" err="1">
                <a:latin typeface="Book Antiqua" panose="02040602050305030304" pitchFamily="18" charset="0"/>
              </a:rPr>
              <a:t>Тиресею</a:t>
            </a:r>
            <a:r>
              <a:rPr lang="ru-RU" sz="1600" dirty="0">
                <a:latin typeface="Book Antiqua" panose="02040602050305030304" pitchFamily="18" charset="0"/>
              </a:rPr>
              <a:t>. Прорицатель сказал, что Нарцисс проживет до старости, если не увидит своего лица. Нарцисс вырос юношей необычайной красоты, и его любви добивались многие женщины, но он был безразличен ко всем. Когда в него влюбилась нимфа Эхо, самовлюбленный молодой человек отверг ее страсть. Нимфа от безнадежной страсти иссохла и превратилась в эхо, но перед смертью произнесла проклятие: "Пусть не ответит Нарциссу взаимностью тот, кого он полюбит".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35151"/>
            <a:ext cx="87139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Легенда о Нарциссе</a:t>
            </a:r>
            <a:endParaRPr lang="ru-RU" sz="4000" b="1" i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632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872"/>
            <a:ext cx="86409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ook Antiqua" panose="02040602050305030304" pitchFamily="18" charset="0"/>
              </a:rPr>
              <a:t>В </a:t>
            </a:r>
            <a:r>
              <a:rPr lang="ru-RU" sz="1600" dirty="0">
                <a:latin typeface="Book Antiqua" panose="02040602050305030304" pitchFamily="18" charset="0"/>
              </a:rPr>
              <a:t>библиотеке мы познакомились с книгами –энциклопедиями о </a:t>
            </a:r>
            <a:r>
              <a:rPr lang="ru-RU" sz="1600" dirty="0" smtClean="0">
                <a:latin typeface="Book Antiqua" panose="02040602050305030304" pitchFamily="18" charset="0"/>
              </a:rPr>
              <a:t>растениях, но</a:t>
            </a:r>
            <a:r>
              <a:rPr lang="ru-RU" sz="1600" dirty="0">
                <a:latin typeface="Book Antiqua" panose="02040602050305030304" pitchFamily="18" charset="0"/>
              </a:rPr>
              <a:t> нам  очень  </a:t>
            </a:r>
            <a:r>
              <a:rPr lang="ru-RU" sz="1600" dirty="0" smtClean="0">
                <a:latin typeface="Book Antiqua" panose="02040602050305030304" pitchFamily="18" charset="0"/>
              </a:rPr>
              <a:t>понравилась</a:t>
            </a:r>
            <a:r>
              <a:rPr lang="ru-RU" sz="1600" dirty="0">
                <a:latin typeface="Book Antiqua" panose="02040602050305030304" pitchFamily="18" charset="0"/>
              </a:rPr>
              <a:t> Легенда о </a:t>
            </a:r>
            <a:r>
              <a:rPr lang="ru-RU" sz="1600" dirty="0" smtClean="0">
                <a:latin typeface="Book Antiqua" panose="02040602050305030304" pitchFamily="18" charset="0"/>
              </a:rPr>
              <a:t>Нарциссе  </a:t>
            </a:r>
            <a:r>
              <a:rPr lang="ru-RU" sz="1600" dirty="0">
                <a:latin typeface="Book Antiqua" panose="02040602050305030304" pitchFamily="18" charset="0"/>
              </a:rPr>
              <a:t>и мы придумали  его сделать из </a:t>
            </a:r>
            <a:r>
              <a:rPr lang="ru-RU" sz="1600" dirty="0" smtClean="0">
                <a:latin typeface="Book Antiqua" panose="02040602050305030304" pitchFamily="18" charset="0"/>
              </a:rPr>
              <a:t>ТИКО  </a:t>
            </a:r>
            <a:r>
              <a:rPr lang="ru-RU" sz="1600" dirty="0">
                <a:latin typeface="Book Antiqua" panose="02040602050305030304" pitchFamily="18" charset="0"/>
              </a:rPr>
              <a:t>-</a:t>
            </a:r>
            <a:r>
              <a:rPr lang="ru-RU" sz="1600" dirty="0" smtClean="0">
                <a:latin typeface="Book Antiqua" panose="02040602050305030304" pitchFamily="18" charset="0"/>
              </a:rPr>
              <a:t>конструктора </a:t>
            </a:r>
            <a:r>
              <a:rPr lang="ru-RU" sz="1600" dirty="0">
                <a:latin typeface="Book Antiqua" panose="02040602050305030304" pitchFamily="18" charset="0"/>
              </a:rPr>
              <a:t>И вот все решили вместе  собрать  </a:t>
            </a:r>
            <a:r>
              <a:rPr lang="ru-RU" sz="1600" dirty="0" smtClean="0">
                <a:latin typeface="Book Antiqua" panose="02040602050305030304" pitchFamily="18" charset="0"/>
              </a:rPr>
              <a:t>цветок.</a:t>
            </a:r>
            <a:endParaRPr lang="ru-RU" sz="1600" dirty="0">
              <a:latin typeface="Book Antiqua" panose="02040602050305030304" pitchFamily="18" charset="0"/>
            </a:endParaRPr>
          </a:p>
          <a:p>
            <a:pPr>
              <a:buNone/>
            </a:pPr>
            <a:r>
              <a:rPr lang="ru-RU" sz="1600" dirty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81224" y="315091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6" name="Рисунок 5" descr="20180427_16583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512" y="2708920"/>
            <a:ext cx="2718862" cy="277064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5" name="Содержимое 3" descr="20180427_16570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1298215"/>
            <a:ext cx="2664296" cy="2542038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2050" name="Picture 2" descr="https://jili-bili.ru/files/products/39/big/143202431866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98480" y="1069058"/>
            <a:ext cx="2753013" cy="3613330"/>
          </a:xfrm>
          <a:prstGeom prst="rect">
            <a:avLst/>
          </a:prstGeom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galerey-room.ru/images/072919_141291175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0" y="4610790"/>
            <a:ext cx="9159169" cy="22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601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lerey-room.ru/images/072919_141291175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0" y="4610790"/>
            <a:ext cx="9159169" cy="22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9203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ook Antiqua" panose="02040602050305030304" pitchFamily="18" charset="0"/>
              </a:rPr>
              <a:t>Мы </a:t>
            </a:r>
            <a:r>
              <a:rPr lang="ru-RU" sz="1600" dirty="0">
                <a:latin typeface="Book Antiqua" panose="02040602050305030304" pitchFamily="18" charset="0"/>
              </a:rPr>
              <a:t>взяли конструктор зеленого  цвета для  </a:t>
            </a:r>
            <a:r>
              <a:rPr lang="ru-RU" sz="1600" dirty="0" smtClean="0">
                <a:latin typeface="Book Antiqua" panose="02040602050305030304" pitchFamily="18" charset="0"/>
              </a:rPr>
              <a:t>стебля, а для лепестков  - желтого </a:t>
            </a:r>
            <a:r>
              <a:rPr lang="ru-RU" sz="1600" dirty="0">
                <a:latin typeface="Book Antiqua" panose="02040602050305030304" pitchFamily="18" charset="0"/>
              </a:rPr>
              <a:t>и </a:t>
            </a:r>
            <a:r>
              <a:rPr lang="ru-RU" sz="1600" dirty="0" smtClean="0">
                <a:latin typeface="Book Antiqua" panose="02040602050305030304" pitchFamily="18" charset="0"/>
              </a:rPr>
              <a:t>белого. </a:t>
            </a:r>
          </a:p>
          <a:p>
            <a:pPr algn="ctr"/>
            <a:r>
              <a:rPr lang="ru-RU" sz="1600" dirty="0" smtClean="0">
                <a:latin typeface="Book Antiqua" panose="02040602050305030304" pitchFamily="18" charset="0"/>
              </a:rPr>
              <a:t>И работа закипела!!!!  </a:t>
            </a:r>
            <a:endParaRPr lang="ru-RU" sz="1600" dirty="0">
              <a:latin typeface="Book Antiqua" panose="02040602050305030304" pitchFamily="18" charset="0"/>
            </a:endParaRPr>
          </a:p>
        </p:txBody>
      </p:sp>
      <p:pic>
        <p:nvPicPr>
          <p:cNvPr id="5" name="Содержимое 16" descr="20180426_10255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796" y="689076"/>
            <a:ext cx="3052246" cy="2448272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6" name="Рисунок 5" descr="20180426_10132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4674" y="2857450"/>
            <a:ext cx="2336935" cy="2311785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8" name="Рисунок 7" descr="20180426_104100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6346" y="743978"/>
            <a:ext cx="3063716" cy="2587984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7" name="Содержимое 3" descr="20180426_104207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8779" y="2841647"/>
            <a:ext cx="2336935" cy="2343393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777256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1070102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36" y="863158"/>
            <a:ext cx="2588397" cy="3697710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270574" y="878229"/>
            <a:ext cx="2696679" cy="3682639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4290" y="2996952"/>
            <a:ext cx="2636188" cy="2296363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3904" y="144984"/>
            <a:ext cx="2667213" cy="2574565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1026" name="Picture 2" descr="http://galerey-room.ru/images/072919_141291175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" y="4610790"/>
            <a:ext cx="9159169" cy="22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912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lerey-room.ru/images/072919_141291175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0" y="4610790"/>
            <a:ext cx="9159169" cy="22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104104"/>
            <a:ext cx="9143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Book Antiqua" panose="02040602050305030304" pitchFamily="18" charset="0"/>
              </a:rPr>
              <a:t>Коля принес музыкальный волчок</a:t>
            </a:r>
            <a:r>
              <a:rPr lang="ru-RU" dirty="0" smtClean="0">
                <a:latin typeface="Book Antiqua" panose="02040602050305030304" pitchFamily="18" charset="0"/>
              </a:rPr>
              <a:t>. Арина </a:t>
            </a:r>
            <a:r>
              <a:rPr lang="ru-RU" dirty="0">
                <a:latin typeface="Book Antiqua" panose="02040602050305030304" pitchFamily="18" charset="0"/>
              </a:rPr>
              <a:t>предложили вставить его в цветок. Все согласились и наш нарцисс превратился в музыкальный цветок.  </a:t>
            </a:r>
            <a:endParaRPr lang="ru-RU" dirty="0" smtClean="0">
              <a:latin typeface="Book Antiqua" panose="02040602050305030304" pitchFamily="18" charset="0"/>
            </a:endParaRPr>
          </a:p>
          <a:p>
            <a:pPr algn="ctr"/>
            <a:r>
              <a:rPr lang="ru-RU" dirty="0" smtClean="0">
                <a:latin typeface="Book Antiqua" panose="02040602050305030304" pitchFamily="18" charset="0"/>
              </a:rPr>
              <a:t>Теперь </a:t>
            </a:r>
            <a:r>
              <a:rPr lang="ru-RU" dirty="0">
                <a:latin typeface="Book Antiqua" panose="02040602050305030304" pitchFamily="18" charset="0"/>
              </a:rPr>
              <a:t>он  умеет  вращаться  и петь</a:t>
            </a:r>
            <a:r>
              <a:rPr lang="ru-RU" dirty="0" smtClean="0">
                <a:latin typeface="Book Antiqua" panose="02040602050305030304" pitchFamily="18" charset="0"/>
              </a:rPr>
              <a:t>.</a:t>
            </a:r>
            <a:endParaRPr lang="ru-RU" dirty="0">
              <a:latin typeface="Book Antiqua" panose="02040602050305030304" pitchFamily="18" charset="0"/>
            </a:endParaRPr>
          </a:p>
        </p:txBody>
      </p:sp>
      <p:pic>
        <p:nvPicPr>
          <p:cNvPr id="3" name="VID-20180428-WA012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0" y="1257990"/>
            <a:ext cx="6096000" cy="3352800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79118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</TotalTime>
  <Words>392</Words>
  <Application>Microsoft Office PowerPoint</Application>
  <PresentationFormat>Экран (4:3)</PresentationFormat>
  <Paragraphs>35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Book Antiqua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 : « Весна  пришла.»</dc:title>
  <dc:creator>Лариса</dc:creator>
  <cp:lastModifiedBy>user</cp:lastModifiedBy>
  <cp:revision>42</cp:revision>
  <dcterms:created xsi:type="dcterms:W3CDTF">2018-04-27T07:45:57Z</dcterms:created>
  <dcterms:modified xsi:type="dcterms:W3CDTF">2018-04-30T14:18:20Z</dcterms:modified>
</cp:coreProperties>
</file>