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1" r:id="rId4"/>
    <p:sldId id="273" r:id="rId5"/>
    <p:sldId id="274" r:id="rId6"/>
    <p:sldId id="275" r:id="rId7"/>
    <p:sldId id="276" r:id="rId8"/>
    <p:sldId id="27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25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73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46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8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55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223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18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96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7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3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50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25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7341-226A-437E-87D4-34406888CF6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49E5D-29CE-45E6-9F0F-88A66CD45F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70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doy531@mail.ru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531.tvoysadik.ru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madoy531@mail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://531.tvoysadik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6136" y="2484808"/>
            <a:ext cx="2520280" cy="2410722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0" y="1121669"/>
            <a:ext cx="9154882" cy="403026"/>
          </a:xfrm>
        </p:spPr>
        <p:txBody>
          <a:bodyPr>
            <a:noAutofit/>
          </a:bodyPr>
          <a:lstStyle/>
          <a:p>
            <a:r>
              <a:rPr lang="ru-RU" sz="102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н</a:t>
            </a:r>
            <a:r>
              <a:rPr lang="ru-RU" sz="72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арцисс</a:t>
            </a:r>
            <a:endParaRPr lang="ru-RU" sz="7200" b="1" i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77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сад №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531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620012,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г.Екатеринбург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ул.Кузнецова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, 12, тел. 8(343)3207-35-00, </a:t>
            </a:r>
            <a:endParaRPr lang="en-US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madoy531@mail.ru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, сайт: 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http://531.tvoysadik.ru/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7702" y="776530"/>
            <a:ext cx="91515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ln>
                  <a:solidFill>
                    <a:srgbClr val="FF0000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конкурс </a:t>
            </a:r>
            <a:r>
              <a:rPr lang="ru-RU" sz="2400" b="1" i="1" dirty="0">
                <a:ln>
                  <a:solidFill>
                    <a:srgbClr val="FF0000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«ТИКО-изобретатель </a:t>
            </a:r>
            <a:r>
              <a:rPr lang="ru-RU" sz="2400" b="1" i="1" dirty="0" smtClean="0">
                <a:ln>
                  <a:solidFill>
                    <a:srgbClr val="FF0000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– 2018 «Весна идет…»</a:t>
            </a:r>
            <a:endParaRPr lang="ru-RU" sz="2400" b="1" i="1" dirty="0">
              <a:ln>
                <a:solidFill>
                  <a:srgbClr val="FF0000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5170" y="1173480"/>
            <a:ext cx="915917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н</a:t>
            </a:r>
            <a:r>
              <a:rPr lang="ru-RU" sz="1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оминация: ДОШКОЛЬНИК</a:t>
            </a:r>
            <a:endParaRPr lang="ru-RU" sz="1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galerey-room.ru/images/072919_141291175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70" y="4610790"/>
            <a:ext cx="9159169" cy="224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-7586" y="6171513"/>
            <a:ext cx="91440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Екатеринбург, ул. Кузнецова,12, 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 307-35-00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сайт:  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  <a:hlinkClick r:id="rId5"/>
              </a:rPr>
              <a:t>http://531.tvoysadik.ru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300" b="1" dirty="0" err="1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 адрес: 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  <a:hlinkClick r:id="rId3"/>
              </a:rPr>
              <a:t>madoy531@mail.ru</a:t>
            </a:r>
            <a:endParaRPr lang="ru-RU" altLang="ru-RU" sz="1300" b="1" dirty="0" smtClean="0">
              <a:ln w="317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Заведующий МАДОУ детский сад № 531  </a:t>
            </a:r>
            <a:r>
              <a:rPr lang="ru-RU" altLang="ru-RU" sz="1300" b="1" dirty="0" err="1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Ошкина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Ольга Николаевна</a:t>
            </a:r>
            <a:endParaRPr lang="ru-RU" altLang="ru-RU" sz="1300" b="1" dirty="0">
              <a:ln w="317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971600" y="2484807"/>
            <a:ext cx="2376264" cy="2410722"/>
            <a:chOff x="683568" y="2455494"/>
            <a:chExt cx="2376264" cy="2410722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3568" y="2455494"/>
              <a:ext cx="2376264" cy="2410722"/>
            </a:xfrm>
            <a:prstGeom prst="rect">
              <a:avLst/>
            </a:prstGeom>
            <a:ln w="76200">
              <a:solidFill>
                <a:srgbClr val="FFFF00"/>
              </a:solidFill>
            </a:ln>
          </p:spPr>
        </p:pic>
        <p:pic>
          <p:nvPicPr>
            <p:cNvPr id="1032" name="Picture 8" descr="http://img-fotki.yandex.ru/get/4123/47407354.ba5/0_11ca1b_37cf7d7f_orig.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639" y="2650906"/>
              <a:ext cx="1680121" cy="2106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-7586" y="6165503"/>
            <a:ext cx="91440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Екатеринбург, ул. Кузнецова,12, 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 307-35-00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сайт:  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  <a:hlinkClick r:id="rId5"/>
              </a:rPr>
              <a:t>http://531.tvoysadik.ru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300" b="1" dirty="0" err="1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 адрес: 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  <a:hlinkClick r:id="rId3"/>
              </a:rPr>
              <a:t>madoy531@mail.ru</a:t>
            </a:r>
            <a:endParaRPr lang="ru-RU" altLang="ru-RU" sz="1300" b="1" dirty="0" smtClean="0">
              <a:ln w="317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Заведующий МАДОУ детский сад № 531  </a:t>
            </a:r>
            <a:r>
              <a:rPr lang="ru-RU" altLang="ru-RU" sz="1300" b="1" dirty="0" err="1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Ошкина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Ольга Николаевна</a:t>
            </a:r>
            <a:endParaRPr lang="ru-RU" altLang="ru-RU" sz="1300" b="1" dirty="0">
              <a:ln w="317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0" y="1121669"/>
            <a:ext cx="9154882" cy="403026"/>
          </a:xfrm>
        </p:spPr>
        <p:txBody>
          <a:bodyPr>
            <a:noAutofit/>
          </a:bodyPr>
          <a:lstStyle/>
          <a:p>
            <a:r>
              <a:rPr lang="ru-RU" sz="102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н</a:t>
            </a:r>
            <a:r>
              <a:rPr lang="ru-RU" sz="72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арцисс</a:t>
            </a:r>
            <a:endParaRPr lang="ru-RU" sz="7200" b="1" i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77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сад №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531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620012,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г.Екатеринбург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ул.Кузнецова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, 12, тел. 8(343)3207-35-00, </a:t>
            </a:r>
            <a:endParaRPr lang="en-US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madoy531@mail.ru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, сайт: </a:t>
            </a: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http://531.tvoysadik.ru/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99" y="790285"/>
            <a:ext cx="915158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ln>
                  <a:solidFill>
                    <a:srgbClr val="FF0000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конкурс </a:t>
            </a:r>
            <a:r>
              <a:rPr lang="ru-RU" sz="2400" b="1" i="1" dirty="0">
                <a:ln>
                  <a:solidFill>
                    <a:srgbClr val="FF0000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«ТИКО-изобретатель </a:t>
            </a:r>
            <a:r>
              <a:rPr lang="ru-RU" sz="2400" b="1" i="1" dirty="0" smtClean="0">
                <a:ln>
                  <a:solidFill>
                    <a:srgbClr val="FF0000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– 2018 «Весна идет…»</a:t>
            </a:r>
            <a:endParaRPr lang="ru-RU" sz="2400" b="1" i="1" dirty="0">
              <a:ln>
                <a:solidFill>
                  <a:srgbClr val="FF0000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5170" y="1173480"/>
            <a:ext cx="915917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н</a:t>
            </a:r>
            <a:r>
              <a:rPr lang="ru-RU" sz="1600" b="1" i="1" dirty="0" smtClean="0">
                <a:ln>
                  <a:solidFill>
                    <a:srgbClr val="0E1107"/>
                  </a:solidFill>
                </a:ln>
                <a:solidFill>
                  <a:srgbClr val="0E1107"/>
                </a:solidFill>
                <a:latin typeface="Book Antiqua" pitchFamily="18" charset="0"/>
                <a:cs typeface="Times New Roman" pitchFamily="18" charset="0"/>
              </a:rPr>
              <a:t>оминация: ДОШКОЛЬНИК</a:t>
            </a:r>
            <a:endParaRPr lang="ru-RU" sz="1600" b="1" i="1" dirty="0">
              <a:ln>
                <a:solidFill>
                  <a:srgbClr val="0E1107"/>
                </a:solidFill>
              </a:ln>
              <a:solidFill>
                <a:srgbClr val="0E1107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galerey-room.ru/images/072919_141291175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70" y="4610790"/>
            <a:ext cx="9159169" cy="224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-7586" y="6171513"/>
            <a:ext cx="914400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Екатеринбург, ул. Кузнецова,12, 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 307-35-00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сайт:  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  <a:hlinkClick r:id="rId4"/>
              </a:rPr>
              <a:t>http://531.tvoysadik.ru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300" b="1" dirty="0" err="1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altLang="ru-RU" sz="1300" b="1" dirty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. адрес: 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  <a:hlinkClick r:id="rId2"/>
              </a:rPr>
              <a:t>madoy531@mail.ru</a:t>
            </a:r>
            <a:endParaRPr lang="ru-RU" altLang="ru-RU" sz="1300" b="1" dirty="0" smtClean="0">
              <a:ln w="317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Заведующий МАДОУ детский сад № 531  </a:t>
            </a:r>
            <a:r>
              <a:rPr lang="ru-RU" altLang="ru-RU" sz="1300" b="1" dirty="0" err="1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Ошкина</a:t>
            </a:r>
            <a:r>
              <a:rPr lang="ru-RU" altLang="ru-RU" sz="1300" b="1" dirty="0" smtClean="0">
                <a:ln w="3175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Ольга Николаевна</a:t>
            </a:r>
            <a:endParaRPr lang="ru-RU" altLang="ru-RU" sz="1300" b="1" dirty="0">
              <a:ln w="3175"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3" descr="20180426_104340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639077"/>
            <a:ext cx="3780733" cy="2130372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4152825" y="2565489"/>
            <a:ext cx="4885409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Авторы: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группа № 6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Котельникова Лариса Владимировна,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ctr">
              <a:spcBef>
                <a:spcPts val="0"/>
              </a:spcBef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Ахметьзянова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Арина,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Яныбеков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Андрей,</a:t>
            </a:r>
          </a:p>
          <a:p>
            <a:pPr algn="ctr"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Плетникова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Настя, Шаймиева  Олеся, Удодов  Коля</a:t>
            </a:r>
            <a:r>
              <a:rPr lang="ru-RU" dirty="0" smtClean="0"/>
              <a:t>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Письменный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Илья, Павлова Алина, Мельниченко Олеся, Достовалов Влад,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Кулигин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Егор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324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lerey-room.ru/images/072919_14129117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70" y="4610790"/>
            <a:ext cx="9159169" cy="224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628650" y="102502"/>
            <a:ext cx="7886700" cy="10902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Book Antiqua" panose="02040602050305030304" pitchFamily="18" charset="0"/>
                <a:ea typeface="+mn-ea"/>
                <a:cs typeface="+mn-cs"/>
              </a:rPr>
              <a:t>У нас  на участке мы посадили </a:t>
            </a:r>
            <a:r>
              <a:rPr lang="ru-RU" sz="1600" dirty="0" smtClean="0">
                <a:latin typeface="Book Antiqua" panose="02040602050305030304" pitchFamily="18" charset="0"/>
                <a:ea typeface="+mn-ea"/>
                <a:cs typeface="+mn-cs"/>
              </a:rPr>
              <a:t>цветы -  нарциссы, они  </a:t>
            </a:r>
            <a:r>
              <a:rPr lang="ru-RU" sz="1600" dirty="0">
                <a:latin typeface="Book Antiqua" panose="02040602050305030304" pitchFamily="18" charset="0"/>
                <a:ea typeface="+mn-ea"/>
                <a:cs typeface="+mn-cs"/>
              </a:rPr>
              <a:t>очень, очень </a:t>
            </a:r>
            <a:r>
              <a:rPr lang="ru-RU" sz="1600" dirty="0" smtClean="0">
                <a:latin typeface="Book Antiqua" panose="02040602050305030304" pitchFamily="18" charset="0"/>
                <a:ea typeface="+mn-ea"/>
                <a:cs typeface="+mn-cs"/>
              </a:rPr>
              <a:t>красивые. В</a:t>
            </a:r>
            <a:r>
              <a:rPr lang="ru-RU" sz="1600" dirty="0" smtClean="0">
                <a:latin typeface="Book Antiqua" panose="02040602050305030304" pitchFamily="18" charset="0"/>
              </a:rPr>
              <a:t>есной они расцветают  </a:t>
            </a:r>
            <a:r>
              <a:rPr lang="ru-RU" sz="1600" dirty="0">
                <a:latin typeface="Book Antiqua" panose="02040602050305030304" pitchFamily="18" charset="0"/>
              </a:rPr>
              <a:t>самыми первыми и </a:t>
            </a:r>
            <a:r>
              <a:rPr lang="ru-RU" sz="1600" dirty="0" smtClean="0">
                <a:latin typeface="Book Antiqua" panose="02040602050305030304" pitchFamily="18" charset="0"/>
              </a:rPr>
              <a:t>радуют нас </a:t>
            </a:r>
            <a:r>
              <a:rPr lang="ru-RU" sz="1600" dirty="0">
                <a:latin typeface="Book Antiqua" panose="02040602050305030304" pitchFamily="18" charset="0"/>
              </a:rPr>
              <a:t>. Эти весенние  цветы -  ароматные, </a:t>
            </a:r>
            <a:r>
              <a:rPr lang="ru-RU" sz="1600" dirty="0" smtClean="0">
                <a:latin typeface="Book Antiqua" panose="02040602050305030304" pitchFamily="18" charset="0"/>
              </a:rPr>
              <a:t>необычные, разноцветные, нежные </a:t>
            </a:r>
            <a:r>
              <a:rPr lang="ru-RU" sz="1600" dirty="0">
                <a:latin typeface="Book Antiqua" panose="02040602050305030304" pitchFamily="18" charset="0"/>
              </a:rPr>
              <a:t>и очень вкусно пахнут.  Чтобы  сохранить эту красоту мы зарисовали их красками</a:t>
            </a:r>
            <a:r>
              <a:rPr lang="ru-RU" sz="1600" dirty="0" smtClean="0">
                <a:latin typeface="Book Antiqua" panose="02040602050305030304" pitchFamily="18" charset="0"/>
              </a:rPr>
              <a:t>.</a:t>
            </a:r>
            <a:r>
              <a:rPr lang="ru-RU" sz="1600" dirty="0">
                <a:latin typeface="Book Antiqua" panose="02040602050305030304" pitchFamily="18" charset="0"/>
              </a:rPr>
              <a:t> </a:t>
            </a:r>
            <a:r>
              <a:rPr lang="ru-RU" sz="1600" dirty="0" smtClean="0">
                <a:latin typeface="Book Antiqua" panose="02040602050305030304" pitchFamily="18" charset="0"/>
              </a:rPr>
              <a:t> А Лариса Владимировна рассказала нам легенду о том, </a:t>
            </a:r>
            <a:r>
              <a:rPr lang="ru-RU" sz="1600" dirty="0">
                <a:latin typeface="Book Antiqua" panose="02040602050305030304" pitchFamily="18" charset="0"/>
              </a:rPr>
              <a:t>почему цветок назвали </a:t>
            </a:r>
            <a:r>
              <a:rPr lang="ru-RU" sz="1600" dirty="0" smtClean="0">
                <a:latin typeface="Book Antiqua" panose="02040602050305030304" pitchFamily="18" charset="0"/>
              </a:rPr>
              <a:t>нарциссом.</a:t>
            </a:r>
            <a:endParaRPr lang="ru-RU" sz="1600" dirty="0">
              <a:latin typeface="Book Antiqua" panose="02040602050305030304" pitchFamily="18" charset="0"/>
            </a:endParaRPr>
          </a:p>
        </p:txBody>
      </p:sp>
      <p:pic>
        <p:nvPicPr>
          <p:cNvPr id="16" name="Рисунок 15" descr="IMAG079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020" y="1303889"/>
            <a:ext cx="1925960" cy="190276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7" name="Содержимое 3" descr="20180427_16365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14" y="1518466"/>
            <a:ext cx="1843930" cy="2680392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8" name="Рисунок 17" descr="20180427_16372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1520639"/>
            <a:ext cx="1983873" cy="2645163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20" name="Рисунок 19" descr="20180427_173056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4807" y="3429000"/>
            <a:ext cx="2914385" cy="1772816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97341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lerey-room.ru/images/072919_14129117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70" y="4610790"/>
            <a:ext cx="9159169" cy="224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1007209"/>
            <a:ext cx="51125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600" dirty="0">
                <a:latin typeface="Book Antiqua" panose="02040602050305030304" pitchFamily="18" charset="0"/>
              </a:rPr>
              <a:t>О происхождении цветка существует древнегреческая </a:t>
            </a:r>
            <a:r>
              <a:rPr lang="ru-RU" sz="1600" b="1" dirty="0">
                <a:latin typeface="Book Antiqua" panose="02040602050305030304" pitchFamily="18" charset="0"/>
              </a:rPr>
              <a:t>легенда о прекрасном Нарциссе</a:t>
            </a:r>
            <a:r>
              <a:rPr lang="ru-RU" sz="1600" dirty="0">
                <a:latin typeface="Book Antiqua" panose="02040602050305030304" pitchFamily="18" charset="0"/>
              </a:rPr>
              <a:t>. У речного бога </a:t>
            </a:r>
            <a:r>
              <a:rPr lang="ru-RU" sz="1600" dirty="0" err="1">
                <a:latin typeface="Book Antiqua" panose="02040602050305030304" pitchFamily="18" charset="0"/>
              </a:rPr>
              <a:t>Кефисса</a:t>
            </a:r>
            <a:r>
              <a:rPr lang="ru-RU" sz="1600" dirty="0">
                <a:latin typeface="Book Antiqua" panose="02040602050305030304" pitchFamily="18" charset="0"/>
              </a:rPr>
              <a:t> и у нимфы </a:t>
            </a:r>
            <a:r>
              <a:rPr lang="ru-RU" sz="1600" dirty="0" err="1">
                <a:latin typeface="Book Antiqua" panose="02040602050305030304" pitchFamily="18" charset="0"/>
              </a:rPr>
              <a:t>Лириоэссы</a:t>
            </a:r>
            <a:r>
              <a:rPr lang="ru-RU" sz="1600" dirty="0">
                <a:latin typeface="Book Antiqua" panose="02040602050305030304" pitchFamily="18" charset="0"/>
              </a:rPr>
              <a:t> был сын, прекрасный юноша, который отверг любовь нимфы Эхо. За это он был </a:t>
            </a:r>
            <a:r>
              <a:rPr lang="ru-RU" sz="1600" u="sng" dirty="0">
                <a:latin typeface="Book Antiqua" panose="02040602050305030304" pitchFamily="18" charset="0"/>
              </a:rPr>
              <a:t>наказан</a:t>
            </a:r>
            <a:r>
              <a:rPr lang="ru-RU" sz="1600" dirty="0">
                <a:latin typeface="Book Antiqua" panose="02040602050305030304" pitchFamily="18" charset="0"/>
              </a:rPr>
              <a:t>: увидев в воде собственное отражение, влюбился в него. Терзаемый неутолимой страстью, он умер, а в память о нем остался красивый, благоухающий цветок, венчик которого так и клонится книзу, как бы желая еще раз полюбоваться собою в воде. </a:t>
            </a:r>
          </a:p>
        </p:txBody>
      </p:sp>
      <p:pic>
        <p:nvPicPr>
          <p:cNvPr id="3074" name="Picture 2" descr="https://img.labirint.ru/images/comments_pic/0944/05labg2hs12570249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8775" y="755170"/>
            <a:ext cx="3339348" cy="2624287"/>
          </a:xfrm>
          <a:prstGeom prst="rect">
            <a:avLst/>
          </a:prstGeom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3486078"/>
            <a:ext cx="9143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Book Antiqua" panose="02040602050305030304" pitchFamily="18" charset="0"/>
              </a:rPr>
              <a:t>Родители юноши в свое время обратились к оракулу </a:t>
            </a:r>
            <a:r>
              <a:rPr lang="ru-RU" sz="1600" dirty="0" err="1">
                <a:latin typeface="Book Antiqua" panose="02040602050305030304" pitchFamily="18" charset="0"/>
              </a:rPr>
              <a:t>Тиресею</a:t>
            </a:r>
            <a:r>
              <a:rPr lang="ru-RU" sz="1600" dirty="0">
                <a:latin typeface="Book Antiqua" panose="02040602050305030304" pitchFamily="18" charset="0"/>
              </a:rPr>
              <a:t>. Прорицатель сказал, что Нарцисс проживет до старости, если не увидит своего лица. Нарцисс вырос юношей необычайной красоты, и его любви добивались многие женщины, но он был безразличен ко всем. Когда в него влюбилась нимфа Эхо, самовлюбленный молодой человек отверг ее страсть. Нимфа от безнадежной страсти иссохла и превратилась в эхо, но перед смертью произнесла проклятие: "Пусть не ответит Нарциссу взаимностью тот, кого он полюбит".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5151"/>
            <a:ext cx="87139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Times New Roman" pitchFamily="18" charset="0"/>
              </a:rPr>
              <a:t>Легенда о Нарциссе</a:t>
            </a:r>
            <a:endParaRPr lang="ru-RU" sz="4000" b="1" i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3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872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Book Antiqua" panose="02040602050305030304" pitchFamily="18" charset="0"/>
              </a:rPr>
              <a:t>В </a:t>
            </a:r>
            <a:r>
              <a:rPr lang="ru-RU" sz="1600" dirty="0">
                <a:latin typeface="Book Antiqua" panose="02040602050305030304" pitchFamily="18" charset="0"/>
              </a:rPr>
              <a:t>библиотеке мы познакомились с книгами –энциклопедиями о </a:t>
            </a:r>
            <a:r>
              <a:rPr lang="ru-RU" sz="1600" dirty="0" smtClean="0">
                <a:latin typeface="Book Antiqua" panose="02040602050305030304" pitchFamily="18" charset="0"/>
              </a:rPr>
              <a:t>растениях, но</a:t>
            </a:r>
            <a:r>
              <a:rPr lang="ru-RU" sz="1600" dirty="0">
                <a:latin typeface="Book Antiqua" panose="02040602050305030304" pitchFamily="18" charset="0"/>
              </a:rPr>
              <a:t> нам  очень  </a:t>
            </a:r>
            <a:r>
              <a:rPr lang="ru-RU" sz="1600" dirty="0" smtClean="0">
                <a:latin typeface="Book Antiqua" panose="02040602050305030304" pitchFamily="18" charset="0"/>
              </a:rPr>
              <a:t>понравилась</a:t>
            </a:r>
            <a:r>
              <a:rPr lang="ru-RU" sz="1600" dirty="0">
                <a:latin typeface="Book Antiqua" panose="02040602050305030304" pitchFamily="18" charset="0"/>
              </a:rPr>
              <a:t> Легенда о </a:t>
            </a:r>
            <a:r>
              <a:rPr lang="ru-RU" sz="1600" dirty="0" smtClean="0">
                <a:latin typeface="Book Antiqua" panose="02040602050305030304" pitchFamily="18" charset="0"/>
              </a:rPr>
              <a:t>Нарциссе  </a:t>
            </a:r>
            <a:r>
              <a:rPr lang="ru-RU" sz="1600" dirty="0">
                <a:latin typeface="Book Antiqua" panose="02040602050305030304" pitchFamily="18" charset="0"/>
              </a:rPr>
              <a:t>и мы придумали  его сделать из </a:t>
            </a:r>
            <a:r>
              <a:rPr lang="ru-RU" sz="1600" dirty="0" smtClean="0">
                <a:latin typeface="Book Antiqua" panose="02040602050305030304" pitchFamily="18" charset="0"/>
              </a:rPr>
              <a:t>ТИКО  </a:t>
            </a:r>
            <a:r>
              <a:rPr lang="ru-RU" sz="1600" dirty="0">
                <a:latin typeface="Book Antiqua" panose="02040602050305030304" pitchFamily="18" charset="0"/>
              </a:rPr>
              <a:t>-</a:t>
            </a:r>
            <a:r>
              <a:rPr lang="ru-RU" sz="1600" dirty="0" smtClean="0">
                <a:latin typeface="Book Antiqua" panose="02040602050305030304" pitchFamily="18" charset="0"/>
              </a:rPr>
              <a:t>конструктора </a:t>
            </a:r>
            <a:r>
              <a:rPr lang="ru-RU" sz="1600" dirty="0">
                <a:latin typeface="Book Antiqua" panose="02040602050305030304" pitchFamily="18" charset="0"/>
              </a:rPr>
              <a:t>И вот все решили вместе  собрать  </a:t>
            </a:r>
            <a:r>
              <a:rPr lang="ru-RU" sz="1600" dirty="0" smtClean="0">
                <a:latin typeface="Book Antiqua" panose="02040602050305030304" pitchFamily="18" charset="0"/>
              </a:rPr>
              <a:t>цветок.</a:t>
            </a:r>
            <a:endParaRPr lang="ru-RU" sz="1600" dirty="0">
              <a:latin typeface="Book Antiqua" panose="02040602050305030304" pitchFamily="18" charset="0"/>
            </a:endParaRPr>
          </a:p>
          <a:p>
            <a:pPr>
              <a:buNone/>
            </a:pPr>
            <a:r>
              <a:rPr lang="ru-RU" sz="1600" dirty="0"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81224" y="315091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6" name="Рисунок 5" descr="20180427_16583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12" y="2708920"/>
            <a:ext cx="2718862" cy="2770647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5" name="Содержимое 3" descr="20180427_1657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1298215"/>
            <a:ext cx="2664296" cy="2542038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2050" name="Picture 2" descr="https://jili-bili.ru/files/products/39/big/14320243186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98480" y="1069058"/>
            <a:ext cx="2753013" cy="3613330"/>
          </a:xfrm>
          <a:prstGeom prst="rect">
            <a:avLst/>
          </a:prstGeom>
          <a:ln w="762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galerey-room.ru/images/072919_141291175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70" y="4610790"/>
            <a:ext cx="9159169" cy="224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601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lerey-room.ru/images/072919_14129117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70" y="4610790"/>
            <a:ext cx="9159169" cy="224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5920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Book Antiqua" panose="02040602050305030304" pitchFamily="18" charset="0"/>
              </a:rPr>
              <a:t>Мы </a:t>
            </a:r>
            <a:r>
              <a:rPr lang="ru-RU" sz="1600" dirty="0">
                <a:latin typeface="Book Antiqua" panose="02040602050305030304" pitchFamily="18" charset="0"/>
              </a:rPr>
              <a:t>взяли конструктор зеленого  цвета для  </a:t>
            </a:r>
            <a:r>
              <a:rPr lang="ru-RU" sz="1600" dirty="0" smtClean="0">
                <a:latin typeface="Book Antiqua" panose="02040602050305030304" pitchFamily="18" charset="0"/>
              </a:rPr>
              <a:t>стебля, а для лепестков  - желтого </a:t>
            </a:r>
            <a:r>
              <a:rPr lang="ru-RU" sz="1600" dirty="0">
                <a:latin typeface="Book Antiqua" panose="02040602050305030304" pitchFamily="18" charset="0"/>
              </a:rPr>
              <a:t>и </a:t>
            </a:r>
            <a:r>
              <a:rPr lang="ru-RU" sz="1600" dirty="0" smtClean="0">
                <a:latin typeface="Book Antiqua" panose="02040602050305030304" pitchFamily="18" charset="0"/>
              </a:rPr>
              <a:t>белого. </a:t>
            </a:r>
          </a:p>
          <a:p>
            <a:pPr algn="ctr"/>
            <a:r>
              <a:rPr lang="ru-RU" sz="1600" dirty="0" smtClean="0">
                <a:latin typeface="Book Antiqua" panose="02040602050305030304" pitchFamily="18" charset="0"/>
              </a:rPr>
              <a:t>И работа закипела!!!!  </a:t>
            </a:r>
            <a:endParaRPr lang="ru-RU" sz="1600" dirty="0">
              <a:latin typeface="Book Antiqua" panose="02040602050305030304" pitchFamily="18" charset="0"/>
            </a:endParaRPr>
          </a:p>
        </p:txBody>
      </p:sp>
      <p:pic>
        <p:nvPicPr>
          <p:cNvPr id="5" name="Содержимое 16" descr="20180426_10255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96" y="689076"/>
            <a:ext cx="3052246" cy="2448272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6" name="Рисунок 5" descr="20180426_10132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674" y="2857450"/>
            <a:ext cx="2336935" cy="2311785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8" name="Рисунок 7" descr="20180426_10410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346" y="743978"/>
            <a:ext cx="3063716" cy="258798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7" name="Содержимое 3" descr="20180426_104207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8779" y="2841647"/>
            <a:ext cx="2336935" cy="2343393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777256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7010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436" y="863158"/>
            <a:ext cx="2588397" cy="369771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270574" y="878229"/>
            <a:ext cx="2696679" cy="3682639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4290" y="2996952"/>
            <a:ext cx="2636188" cy="2296363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3904" y="144984"/>
            <a:ext cx="2667213" cy="2574565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026" name="Picture 2" descr="http://galerey-room.ru/images/072919_141291175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" y="4610790"/>
            <a:ext cx="9159169" cy="224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91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lerey-room.ru/images/072919_141291175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70" y="4610790"/>
            <a:ext cx="9159169" cy="224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104104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Book Antiqua" panose="02040602050305030304" pitchFamily="18" charset="0"/>
              </a:rPr>
              <a:t>Коля принес музыкальный волчок</a:t>
            </a:r>
            <a:r>
              <a:rPr lang="ru-RU" dirty="0" smtClean="0">
                <a:latin typeface="Book Antiqua" panose="02040602050305030304" pitchFamily="18" charset="0"/>
              </a:rPr>
              <a:t>. Арина </a:t>
            </a:r>
            <a:r>
              <a:rPr lang="ru-RU" dirty="0">
                <a:latin typeface="Book Antiqua" panose="02040602050305030304" pitchFamily="18" charset="0"/>
              </a:rPr>
              <a:t>предложили вставить его в цветок. Все согласились и наш нарцисс превратился в музыкальный цветок.  </a:t>
            </a:r>
            <a:endParaRPr lang="ru-RU" dirty="0" smtClean="0">
              <a:latin typeface="Book Antiqua" panose="02040602050305030304" pitchFamily="18" charset="0"/>
            </a:endParaRPr>
          </a:p>
          <a:p>
            <a:pPr algn="ctr"/>
            <a:r>
              <a:rPr lang="ru-RU" dirty="0" smtClean="0">
                <a:latin typeface="Book Antiqua" panose="02040602050305030304" pitchFamily="18" charset="0"/>
              </a:rPr>
              <a:t>Теперь </a:t>
            </a:r>
            <a:r>
              <a:rPr lang="ru-RU" dirty="0">
                <a:latin typeface="Book Antiqua" panose="02040602050305030304" pitchFamily="18" charset="0"/>
              </a:rPr>
              <a:t>он  умеет  вращаться  и петь</a:t>
            </a:r>
            <a:r>
              <a:rPr lang="ru-RU" dirty="0" smtClean="0">
                <a:latin typeface="Book Antiqua" panose="02040602050305030304" pitchFamily="18" charset="0"/>
              </a:rPr>
              <a:t>.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3" name="VID-20180428-WA012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257990"/>
            <a:ext cx="6096000" cy="33528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79118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</TotalTime>
  <Words>392</Words>
  <Application>Microsoft Office PowerPoint</Application>
  <PresentationFormat>Экран (4:3)</PresentationFormat>
  <Paragraphs>35</Paragraphs>
  <Slides>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Book Antiqua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 : « Весна  пришла.»</dc:title>
  <dc:creator>Лариса</dc:creator>
  <cp:lastModifiedBy>user</cp:lastModifiedBy>
  <cp:revision>42</cp:revision>
  <dcterms:created xsi:type="dcterms:W3CDTF">2018-04-27T07:45:57Z</dcterms:created>
  <dcterms:modified xsi:type="dcterms:W3CDTF">2018-04-30T14:18:20Z</dcterms:modified>
</cp:coreProperties>
</file>