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6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1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71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81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93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33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29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5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63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0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4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01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3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531.tvoysadik.ru/" TargetMode="External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531.tvoysadik.ru/" TargetMode="External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8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54153"/>
            <a:ext cx="9154882" cy="40302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n w="28575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Book Antiqua" pitchFamily="18" charset="0"/>
                <a:cs typeface="Times New Roman" pitchFamily="18" charset="0"/>
              </a:rPr>
              <a:t>Весна идет!</a:t>
            </a:r>
            <a:endParaRPr lang="ru-RU" sz="4000" b="1" i="1" dirty="0">
              <a:ln w="28575">
                <a:solidFill>
                  <a:schemeClr val="accent6">
                    <a:lumMod val="50000"/>
                  </a:schemeClr>
                </a:solidFill>
              </a:ln>
              <a:solidFill>
                <a:srgbClr val="FFFF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702" y="776530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-7586" y="616550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3591128"/>
            <a:ext cx="4047916" cy="227695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54157" y="3077672"/>
            <a:ext cx="2916944" cy="164078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026" name="Picture 2" descr="https://cdn2.arhivurokov.ru/viewImage.php?image=http://os1.i.ua/3/1/14271206_6666a8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558" y="2102563"/>
            <a:ext cx="2651055" cy="2061585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70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" y="1489032"/>
            <a:ext cx="9154882" cy="403026"/>
          </a:xfrm>
        </p:spPr>
        <p:txBody>
          <a:bodyPr>
            <a:noAutofit/>
          </a:bodyPr>
          <a:lstStyle/>
          <a:p>
            <a:r>
              <a:rPr lang="ru-RU" sz="4000" b="1" i="1" dirty="0">
                <a:ln w="28575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Book Antiqua" pitchFamily="18" charset="0"/>
                <a:cs typeface="Times New Roman" pitchFamily="18" charset="0"/>
              </a:rPr>
              <a:t>Весна идет!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702" y="776530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-7586" y="616550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2087495"/>
            <a:ext cx="44203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№ 9</a:t>
            </a: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Бастрикова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Вантякшева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Олеся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Герасимов Николай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Ерошевич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Кадочников Савелий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Коробов Артем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Мутных Полина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Терехова Лана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Торгованов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Саша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Тутунин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Емец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Петровна,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337900"/>
            <a:ext cx="4509013" cy="338176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84897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92080" y="4090156"/>
            <a:ext cx="2833436" cy="212507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356" y="235204"/>
            <a:ext cx="1495148" cy="199353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35203"/>
            <a:ext cx="1495148" cy="199353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4090156"/>
            <a:ext cx="2989684" cy="224226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771800" y="116632"/>
            <a:ext cx="34983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Улыбаются все люди,</a:t>
            </a:r>
            <a:endParaRPr lang="ru-RU" sz="14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Весна! Весна! Весна!</a:t>
            </a:r>
            <a:endParaRPr lang="ru-RU" sz="14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Она везде она повсюду,</a:t>
            </a:r>
            <a:endParaRPr lang="ru-RU" sz="14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Красна! Красна! Красна!</a:t>
            </a:r>
            <a:endParaRPr lang="ru-RU" sz="14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По лугу, лесу и полянке,</a:t>
            </a:r>
            <a:endParaRPr lang="ru-RU" sz="1400" b="1" dirty="0">
              <a:ln>
                <a:solidFill>
                  <a:schemeClr val="tx1"/>
                </a:solidFill>
              </a:ln>
              <a:latin typeface="Arial" panose="020B0604020202020204" pitchFamily="34" charset="0"/>
            </a:endParaRP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Идёт! Идёт! Идёт</a:t>
            </a:r>
            <a:r>
              <a:rPr lang="ru-RU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!</a:t>
            </a: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На солнышке скорей погреться</a:t>
            </a:r>
          </a:p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Зовёт! Зовет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!</a:t>
            </a:r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 Зовет!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3850" y="2276872"/>
            <a:ext cx="81742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Мы, как и все вокруг, очень рады приходу долгожданной весны и решили придумать и собрать в нашем конструкторском бюро такую игрушку, которая олицетворяет это прекрасное время года.</a:t>
            </a:r>
          </a:p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Девочки нарисовали эскизы, мальчики принесли механизмы от старых игрушек и работа закипела!!!!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276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15" y="4670370"/>
            <a:ext cx="2588032" cy="1941024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106" y="4679990"/>
            <a:ext cx="2603190" cy="195239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692" y="3198499"/>
            <a:ext cx="2580253" cy="193519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5" y="3318757"/>
            <a:ext cx="2597656" cy="194824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6" y="214672"/>
            <a:ext cx="2362154" cy="177161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34" y="1814053"/>
            <a:ext cx="2362154" cy="177161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645" y="266033"/>
            <a:ext cx="2362154" cy="177161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594" y="1830818"/>
            <a:ext cx="2426884" cy="182016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482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720" y="352028"/>
            <a:ext cx="2528714" cy="200494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5" y="256919"/>
            <a:ext cx="2304257" cy="202430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162" y="601693"/>
            <a:ext cx="2882439" cy="162137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789" y="2598066"/>
            <a:ext cx="2452515" cy="137953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999309" y="2541431"/>
            <a:ext cx="2452515" cy="137953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74911" y="4799869"/>
            <a:ext cx="2316294" cy="130291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55699" y="4792358"/>
            <a:ext cx="2316294" cy="130291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24970" y="4799869"/>
            <a:ext cx="2316294" cy="130291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61653" y="4792359"/>
            <a:ext cx="2316294" cy="130291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366" y="2517734"/>
            <a:ext cx="1681881" cy="154020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165304" y="4635004"/>
            <a:ext cx="2916296" cy="954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None/>
            </a:pPr>
            <a:r>
              <a:rPr lang="ru-RU" sz="18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</a:rPr>
              <a:t>Наша Весна летит на облаке, управляемом светящимся солнышком</a:t>
            </a:r>
          </a:p>
        </p:txBody>
      </p:sp>
    </p:spTree>
    <p:extLst>
      <p:ext uri="{BB962C8B-B14F-4D97-AF65-F5344CB8AC3E}">
        <p14:creationId xmlns:p14="http://schemas.microsoft.com/office/powerpoint/2010/main" val="96932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_20180428_0957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555" y="1347589"/>
            <a:ext cx="4629150" cy="2603500"/>
          </a:xfrm>
          <a:ln w="57150">
            <a:solidFill>
              <a:srgbClr val="FFFF00"/>
            </a:solidFill>
          </a:ln>
        </p:spPr>
      </p:pic>
      <p:pic>
        <p:nvPicPr>
          <p:cNvPr id="6" name="VID_20180428_100407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5400000">
            <a:off x="5199285" y="1217539"/>
            <a:ext cx="4374356" cy="246057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4635005"/>
            <a:ext cx="9144000" cy="416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 smtClean="0">
                <a:ln w="28575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Book Antiqua" pitchFamily="18" charset="0"/>
                <a:cs typeface="Times New Roman" pitchFamily="18" charset="0"/>
              </a:rPr>
              <a:t>Наша Весна летит на облаке, управляемом светящимся солнышком</a:t>
            </a:r>
            <a:endParaRPr lang="ru-RU" sz="4000" b="1" i="1" dirty="0">
              <a:ln w="28575">
                <a:solidFill>
                  <a:schemeClr val="accent6">
                    <a:lumMod val="50000"/>
                  </a:schemeClr>
                </a:solidFill>
              </a:ln>
              <a:solidFill>
                <a:srgbClr val="FFFF00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9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330</Words>
  <Application>Microsoft Office PowerPoint</Application>
  <PresentationFormat>Экран (4:3)</PresentationFormat>
  <Paragraphs>40</Paragraphs>
  <Slides>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: « Весна  пришла.»</dc:title>
  <dc:creator>Лариса</dc:creator>
  <cp:lastModifiedBy>user</cp:lastModifiedBy>
  <cp:revision>38</cp:revision>
  <dcterms:created xsi:type="dcterms:W3CDTF">2018-04-27T07:45:57Z</dcterms:created>
  <dcterms:modified xsi:type="dcterms:W3CDTF">2018-04-30T18:49:23Z</dcterms:modified>
</cp:coreProperties>
</file>