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6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1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1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1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9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3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9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5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3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4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1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87341-226A-437E-87D4-34406888CF69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49E5D-29CE-45E6-9F0F-88A66CD45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3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531.tvoysadik.ru/" TargetMode="External"/><Relationship Id="rId2" Type="http://schemas.openxmlformats.org/officeDocument/2006/relationships/hyperlink" Target="mailto:madoy531@mail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531.tvoysadik.ru/" TargetMode="External"/><Relationship Id="rId2" Type="http://schemas.openxmlformats.org/officeDocument/2006/relationships/hyperlink" Target="mailto:madoy531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54153"/>
            <a:ext cx="9154882" cy="40302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Book Antiqua" pitchFamily="18" charset="0"/>
                <a:cs typeface="Times New Roman" pitchFamily="18" charset="0"/>
              </a:rPr>
              <a:t>Весна идет!</a:t>
            </a:r>
            <a:endParaRPr lang="ru-RU" sz="4000" b="1" i="1" dirty="0">
              <a:ln w="28575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77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</a:t>
            </a:r>
            <a:r>
              <a:rPr lang="ru-RU" altLang="ru-RU" sz="16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531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620012, </a:t>
            </a:r>
            <a:r>
              <a:rPr lang="ru-RU" altLang="ru-RU" sz="16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г.Екатеринбург</a:t>
            </a: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6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ул.Кузнецова</a:t>
            </a: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12, тел. 8(343)3207-35-00, </a:t>
            </a:r>
            <a:endParaRPr lang="en-US" altLang="ru-RU" sz="1600" b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r>
              <a:rPr lang="ru-RU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сайт: </a:t>
            </a:r>
            <a:r>
              <a:rPr lang="en-US" altLang="ru-RU" sz="16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http://531.tvoysadik.ru/</a:t>
            </a:r>
            <a:endParaRPr lang="ru-RU" altLang="ru-RU" sz="16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7702" y="776530"/>
            <a:ext cx="91515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конкурс </a:t>
            </a:r>
            <a:r>
              <a:rPr lang="ru-RU" sz="2400" b="1" i="1" dirty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«ТИКО-изобретатель </a:t>
            </a: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– 2018 «Весна идет…»</a:t>
            </a:r>
            <a:endParaRPr lang="ru-RU" sz="2400" b="1" i="1" dirty="0">
              <a:ln>
                <a:solidFill>
                  <a:srgbClr val="FF0000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5170" y="1173480"/>
            <a:ext cx="915917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оминация: ДОШКОЛЬНИК</a:t>
            </a:r>
            <a:endParaRPr lang="ru-RU" sz="1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7586" y="6171513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Екатеринбург, ул. Кузнецова,12,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307-35-00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сайт: 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http://531.tvoysadik.ru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endParaRPr lang="ru-RU" altLang="ru-RU" sz="1300" b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Заведующий МАДОУ детский сад № 531 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Ошкина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Ольга Николаевна</a:t>
            </a:r>
            <a:endParaRPr lang="ru-RU" altLang="ru-RU" sz="13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7586" y="6165503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Екатеринбург, ул. Кузнецова,12,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307-35-00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сайт: 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http://531.tvoysadik.ru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endParaRPr lang="ru-RU" altLang="ru-RU" sz="1300" b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Заведующий МАДОУ детский сад № 531 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Ошкина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Ольга Николаевна</a:t>
            </a:r>
            <a:endParaRPr lang="ru-RU" altLang="ru-RU" sz="13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591128"/>
            <a:ext cx="4047916" cy="227695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4157" y="3077672"/>
            <a:ext cx="2916944" cy="164078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26" name="Picture 2" descr="https://cdn2.arhivurokov.ru/viewImage.php?image=http://os1.i.ua/3/1/14271206_6666a8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58" y="2102563"/>
            <a:ext cx="2651055" cy="2061585"/>
          </a:xfrm>
          <a:prstGeom prst="rect">
            <a:avLst/>
          </a:prstGeom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7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0" y="1489032"/>
            <a:ext cx="9154882" cy="403026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Book Antiqua" pitchFamily="18" charset="0"/>
                <a:cs typeface="Times New Roman" pitchFamily="18" charset="0"/>
              </a:rPr>
              <a:t>Весна идет!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77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531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620012,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г.Екатеринбург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ул.Кузнецова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, 12, тел. 8(343)3207-35-00, </a:t>
            </a:r>
            <a:endParaRPr lang="en-US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, сайт: 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http://531.tvoysadik.ru/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7702" y="776530"/>
            <a:ext cx="91515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конкурс </a:t>
            </a:r>
            <a:r>
              <a:rPr lang="ru-RU" sz="2400" b="1" i="1" dirty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«ТИКО-изобретатель </a:t>
            </a: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– 2018 «Весна идет…»</a:t>
            </a:r>
            <a:endParaRPr lang="ru-RU" sz="2400" b="1" i="1" dirty="0">
              <a:ln>
                <a:solidFill>
                  <a:srgbClr val="FF0000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5170" y="1173480"/>
            <a:ext cx="915917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</a:t>
            </a:r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оминация: ДОШКОЛЬНИК</a:t>
            </a:r>
            <a:endParaRPr lang="ru-RU" sz="1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7586" y="6171513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Екатеринбург, ул. Кузнецова,12,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307-35-00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сайт: 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http://531.tvoysadik.ru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endParaRPr lang="ru-RU" altLang="ru-RU" sz="1300" b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Заведующий МАДОУ детский сад № 531 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Ошкина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Ольга Николаевна</a:t>
            </a:r>
            <a:endParaRPr lang="ru-RU" altLang="ru-RU" sz="13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7586" y="6165503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Екатеринбург, ул. Кузнецова,12,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307-35-00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сайт:  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http://531.tvoysadik.ru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altLang="ru-RU" sz="1300" b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  <a:hlinkClick r:id="rId2"/>
              </a:rPr>
              <a:t>madoy531@mail.ru</a:t>
            </a:r>
            <a:endParaRPr lang="ru-RU" altLang="ru-RU" sz="1300" b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Заведующий МАДОУ детский сад № 531  </a:t>
            </a:r>
            <a:r>
              <a:rPr lang="ru-RU" altLang="ru-RU" sz="1300" b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Ошкина</a:t>
            </a:r>
            <a:r>
              <a:rPr lang="ru-RU" altLang="ru-RU" sz="1300" b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Ольга Николаевна</a:t>
            </a:r>
            <a:endParaRPr lang="ru-RU" altLang="ru-RU" sz="13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2087495"/>
            <a:ext cx="44203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группа № 9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Бастрикова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Вантякшева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Олеся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 Николай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Ерошевич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Кадочников Савелий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Коробов Артем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Мутных Полина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Терехова Лана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Саша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Тутунин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Петровна,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337900"/>
            <a:ext cx="4509013" cy="338176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489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92080" y="4090156"/>
            <a:ext cx="2833436" cy="212507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356" y="235204"/>
            <a:ext cx="1495148" cy="199353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35203"/>
            <a:ext cx="1495148" cy="199353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090156"/>
            <a:ext cx="2989684" cy="22422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771800" y="116632"/>
            <a:ext cx="3498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Улыбаются все люди,</a:t>
            </a:r>
            <a:endParaRPr lang="ru-RU" sz="1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Весна! Весна! Весна!</a:t>
            </a:r>
            <a:endParaRPr lang="ru-RU" sz="1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Она везде она повсюду,</a:t>
            </a:r>
            <a:endParaRPr lang="ru-RU" sz="1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Красна! Красна! Красна!</a:t>
            </a:r>
            <a:endParaRPr lang="ru-RU" sz="1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По лугу, лесу и полянке,</a:t>
            </a:r>
            <a:endParaRPr lang="ru-RU" sz="1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Идёт! Идёт! Идёт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!</a:t>
            </a: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На солнышке скорей погреться</a:t>
            </a:r>
          </a:p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Зовёт! Зовет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!</a:t>
            </a:r>
            <a:r>
              <a:rPr lang="ru-RU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 Зовет!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3850" y="2276872"/>
            <a:ext cx="8174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Мы, как и все вокруг, очень рады приходу долгожданной весны и решили придумать и собрать в нашем конструкторском бюро такую игрушку, которая олицетворяет это прекрасное время года.</a:t>
            </a:r>
          </a:p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Девочки нарисовали эскизы, мальчики принесли механизмы от старых игрушек и работа закипела!!!!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27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15" y="4670370"/>
            <a:ext cx="2588032" cy="194102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6" y="4679990"/>
            <a:ext cx="2603190" cy="195239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92" y="3198499"/>
            <a:ext cx="2580253" cy="193519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5" y="3318757"/>
            <a:ext cx="2597656" cy="194824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6" y="214672"/>
            <a:ext cx="2362154" cy="177161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34" y="1814053"/>
            <a:ext cx="2362154" cy="177161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45" y="266033"/>
            <a:ext cx="2362154" cy="177161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94" y="1830818"/>
            <a:ext cx="2426884" cy="18201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482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20" y="352028"/>
            <a:ext cx="2528714" cy="200494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5" y="256919"/>
            <a:ext cx="2304257" cy="202430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162" y="601693"/>
            <a:ext cx="2882439" cy="162137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89" y="2598066"/>
            <a:ext cx="2452515" cy="137953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99309" y="2541431"/>
            <a:ext cx="2452515" cy="137953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4911" y="4799869"/>
            <a:ext cx="2316294" cy="130291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55699" y="4792358"/>
            <a:ext cx="2316294" cy="130291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4970" y="4799869"/>
            <a:ext cx="2316294" cy="130291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1653" y="4792359"/>
            <a:ext cx="2316294" cy="130291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366" y="2517734"/>
            <a:ext cx="1681881" cy="154020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165304" y="4635004"/>
            <a:ext cx="2916296" cy="954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ru-RU" sz="18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</a:rPr>
              <a:t>Наша Весна летит на облаке, управляемом светящимся солнышком</a:t>
            </a:r>
          </a:p>
        </p:txBody>
      </p:sp>
    </p:spTree>
    <p:extLst>
      <p:ext uri="{BB962C8B-B14F-4D97-AF65-F5344CB8AC3E}">
        <p14:creationId xmlns:p14="http://schemas.microsoft.com/office/powerpoint/2010/main" val="9693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_20180428_0957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55" y="1347589"/>
            <a:ext cx="4629150" cy="2603500"/>
          </a:xfrm>
          <a:ln w="57150">
            <a:solidFill>
              <a:srgbClr val="FFFF00"/>
            </a:solidFill>
          </a:ln>
        </p:spPr>
      </p:pic>
      <p:pic>
        <p:nvPicPr>
          <p:cNvPr id="6" name="VID_20180428_10040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5199285" y="1217539"/>
            <a:ext cx="4374356" cy="246057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4635005"/>
            <a:ext cx="9144000" cy="4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i="1" dirty="0" smtClean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Book Antiqua" pitchFamily="18" charset="0"/>
                <a:cs typeface="Times New Roman" pitchFamily="18" charset="0"/>
              </a:rPr>
              <a:t>Наша Весна летит на облаке, управляемом светящимся солнышком</a:t>
            </a:r>
            <a:endParaRPr lang="ru-RU" sz="4000" b="1" i="1" dirty="0">
              <a:ln w="28575"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330</Words>
  <Application>Microsoft Office PowerPoint</Application>
  <PresentationFormat>Экран (4:3)</PresentationFormat>
  <Paragraphs>40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 : « Весна  пришла.»</dc:title>
  <dc:creator>Лариса</dc:creator>
  <cp:lastModifiedBy>user</cp:lastModifiedBy>
  <cp:revision>38</cp:revision>
  <dcterms:created xsi:type="dcterms:W3CDTF">2018-04-27T07:45:57Z</dcterms:created>
  <dcterms:modified xsi:type="dcterms:W3CDTF">2018-04-30T18:49:23Z</dcterms:modified>
</cp:coreProperties>
</file>