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68" r:id="rId3"/>
    <p:sldId id="266" r:id="rId4"/>
    <p:sldId id="257" r:id="rId5"/>
    <p:sldId id="258" r:id="rId6"/>
    <p:sldId id="260" r:id="rId7"/>
    <p:sldId id="267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7EA28-0E21-40F9-B3C0-0FB8A2956E0C}" type="datetimeFigureOut">
              <a:rPr lang="ru-RU" smtClean="0"/>
              <a:t>15.12.2013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BABF6-D4B7-4A13-9B32-DA361C70496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4A3B475-41C2-4FB7-9464-F8255297D9B2}" type="datetimeFigureOut">
              <a:rPr lang="ru-RU" smtClean="0"/>
              <a:pPr/>
              <a:t>15.12.2013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752C6F1-54FB-4363-87BF-C03441BB2D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 dir="ru"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556934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6">
                    <a:lumMod val="75000"/>
                  </a:schemeClr>
                </a:solidFill>
              </a:rPr>
              <a:t>ДОРОЖНЫЕ ЗНАКИ</a:t>
            </a:r>
            <a:endParaRPr lang="ru-RU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5085184"/>
            <a:ext cx="7406640" cy="1584176"/>
          </a:xfrm>
        </p:spPr>
        <p:txBody>
          <a:bodyPr>
            <a:normAutofit/>
          </a:bodyPr>
          <a:lstStyle/>
          <a:p>
            <a:pPr algn="r"/>
            <a:r>
              <a:rPr lang="ru-RU" dirty="0" smtClean="0"/>
              <a:t>Презентация для детей </a:t>
            </a:r>
          </a:p>
          <a:p>
            <a:pPr algn="r"/>
            <a:r>
              <a:rPr lang="ru-RU" dirty="0" smtClean="0"/>
              <a:t>старшего дошкольного возраста</a:t>
            </a:r>
            <a:endParaRPr lang="ru-RU" dirty="0"/>
          </a:p>
        </p:txBody>
      </p:sp>
      <p:pic>
        <p:nvPicPr>
          <p:cNvPr id="13314" name="Picture 2" descr="http://rcpmss.edu07.ru/files/images/p189_pict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276872"/>
            <a:ext cx="3815965" cy="30243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8689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Знак "Больница"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3312368" cy="4800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  Если нужно вам лечиться,</a:t>
            </a:r>
            <a:br>
              <a:rPr lang="ru-RU" dirty="0" smtClean="0"/>
            </a:br>
            <a:r>
              <a:rPr lang="ru-RU" dirty="0" smtClean="0"/>
              <a:t>Знак подскажет, где больница.</a:t>
            </a:r>
            <a:br>
              <a:rPr lang="ru-RU" dirty="0" smtClean="0"/>
            </a:br>
            <a:r>
              <a:rPr lang="ru-RU" dirty="0" smtClean="0"/>
              <a:t>Сто серьезных докторов</a:t>
            </a:r>
            <a:br>
              <a:rPr lang="ru-RU" dirty="0" smtClean="0"/>
            </a:br>
            <a:r>
              <a:rPr lang="ru-RU" dirty="0" smtClean="0"/>
              <a:t>Там вам скажут: "Будь здоров!"</a:t>
            </a:r>
            <a:endParaRPr lang="ru-RU" dirty="0"/>
          </a:p>
        </p:txBody>
      </p:sp>
      <p:pic>
        <p:nvPicPr>
          <p:cNvPr id="20482" name="Picture 2" descr="http://www.spravka08.ru/find/images/35/35_224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484784"/>
            <a:ext cx="3429000" cy="4572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620688"/>
            <a:ext cx="7498080" cy="79695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Знак "Пункт питания"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3672408" cy="4800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Коли вам </a:t>
            </a:r>
          </a:p>
          <a:p>
            <a:pPr algn="ctr">
              <a:buNone/>
            </a:pPr>
            <a:r>
              <a:rPr lang="ru-RU" dirty="0" smtClean="0"/>
              <a:t>нужна еда,</a:t>
            </a:r>
            <a:br>
              <a:rPr lang="ru-RU" dirty="0" smtClean="0"/>
            </a:br>
            <a:r>
              <a:rPr lang="ru-RU" dirty="0" smtClean="0"/>
              <a:t>То пожалуйте сюда.</a:t>
            </a:r>
            <a:br>
              <a:rPr lang="ru-RU" dirty="0" smtClean="0"/>
            </a:br>
            <a:r>
              <a:rPr lang="ru-RU" dirty="0" smtClean="0"/>
              <a:t>Эй, шофер, внимание!</a:t>
            </a:r>
            <a:br>
              <a:rPr lang="ru-RU" dirty="0" smtClean="0"/>
            </a:br>
            <a:r>
              <a:rPr lang="ru-RU" dirty="0" smtClean="0"/>
              <a:t>Скоро пункт питания!</a:t>
            </a:r>
            <a:endParaRPr lang="ru-RU" dirty="0"/>
          </a:p>
        </p:txBody>
      </p:sp>
      <p:pic>
        <p:nvPicPr>
          <p:cNvPr id="21506" name="Picture 2" descr="http://img01.chitalnya.ru/upload/590/36322636855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412776"/>
            <a:ext cx="3514583" cy="468052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Дорожная Азбука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1435608" y="1916832"/>
            <a:ext cx="7498080" cy="4331568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Город, в котором с тобой мы живем,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Можно по праву назвать букварем.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Вот она, азбука, – над головой: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Знаки развешаны по мостовой.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Азбуку города помни всегда,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Чтоб не случилась с тобою беда!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pull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8689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Знак "Пешеходный переход"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447800"/>
            <a:ext cx="3816424" cy="4800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Здесь наземный переход,</a:t>
            </a:r>
            <a:br>
              <a:rPr lang="ru-RU" dirty="0" smtClean="0"/>
            </a:br>
            <a:r>
              <a:rPr lang="ru-RU" dirty="0" smtClean="0"/>
              <a:t>Ходит целый день народ.</a:t>
            </a:r>
            <a:br>
              <a:rPr lang="ru-RU" dirty="0" smtClean="0"/>
            </a:br>
            <a:r>
              <a:rPr lang="ru-RU" dirty="0" smtClean="0"/>
              <a:t>Ты, водитель, не грусти,</a:t>
            </a:r>
            <a:br>
              <a:rPr lang="ru-RU" dirty="0" smtClean="0"/>
            </a:br>
            <a:r>
              <a:rPr lang="ru-RU" dirty="0" smtClean="0"/>
              <a:t>Пешехода пропусти!</a:t>
            </a:r>
            <a:endParaRPr lang="ru-RU" dirty="0"/>
          </a:p>
        </p:txBody>
      </p:sp>
      <p:pic>
        <p:nvPicPr>
          <p:cNvPr id="16386" name="Picture 2" descr="http://www.adm-tavda.ru/userfiles/perehod%281%2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806" y="1628800"/>
            <a:ext cx="4039674" cy="403244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76672"/>
            <a:ext cx="7498080" cy="94096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Знак "Движение запрещено"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447800"/>
            <a:ext cx="3600400" cy="4800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Этот знак ну очень строгий,</a:t>
            </a:r>
            <a:br>
              <a:rPr lang="ru-RU" dirty="0" smtClean="0"/>
            </a:br>
            <a:r>
              <a:rPr lang="ru-RU" dirty="0" smtClean="0"/>
              <a:t>Коль стоит он на дороге.</a:t>
            </a:r>
            <a:br>
              <a:rPr lang="ru-RU" dirty="0" smtClean="0"/>
            </a:br>
            <a:r>
              <a:rPr lang="ru-RU" dirty="0" smtClean="0"/>
              <a:t>Говорит он нам: "Друзья,</a:t>
            </a:r>
            <a:br>
              <a:rPr lang="ru-RU" dirty="0" smtClean="0"/>
            </a:br>
            <a:r>
              <a:rPr lang="ru-RU" dirty="0" smtClean="0"/>
              <a:t>Ездить здесь совсем нельзя!"</a:t>
            </a:r>
          </a:p>
          <a:p>
            <a:endParaRPr lang="ru-RU" dirty="0"/>
          </a:p>
        </p:txBody>
      </p:sp>
      <p:pic>
        <p:nvPicPr>
          <p:cNvPr id="14341" name="Picture 5" descr="http://www.nn.ru/data/forum/images/2012-06/51482329-1_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484784"/>
            <a:ext cx="4464495" cy="44644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8689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Знак "Въезд запрещен"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447800"/>
            <a:ext cx="3600400" cy="480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Знак водителей стращает,</a:t>
            </a:r>
            <a:br>
              <a:rPr lang="ru-RU" dirty="0" smtClean="0"/>
            </a:br>
            <a:r>
              <a:rPr lang="ru-RU" dirty="0" smtClean="0"/>
              <a:t>Въезд машинам запрещает!</a:t>
            </a:r>
            <a:br>
              <a:rPr lang="ru-RU" dirty="0" smtClean="0"/>
            </a:br>
            <a:r>
              <a:rPr lang="ru-RU" dirty="0" smtClean="0"/>
              <a:t>Не пытайтесь сгоряча</a:t>
            </a:r>
            <a:br>
              <a:rPr lang="ru-RU" dirty="0" smtClean="0"/>
            </a:br>
            <a:r>
              <a:rPr lang="ru-RU" dirty="0" smtClean="0"/>
              <a:t>Ехать мимо кирпича!</a:t>
            </a:r>
            <a:endParaRPr lang="ru-RU" dirty="0"/>
          </a:p>
        </p:txBody>
      </p:sp>
      <p:pic>
        <p:nvPicPr>
          <p:cNvPr id="15362" name="Picture 2" descr="http://1nsk.ru/data/foto/142/original/9bc8c965e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572544"/>
            <a:ext cx="4104456" cy="39761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47800"/>
            <a:ext cx="3888432" cy="4800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В этом месте пешеход</a:t>
            </a:r>
            <a:br>
              <a:rPr lang="ru-RU" dirty="0" smtClean="0"/>
            </a:br>
            <a:r>
              <a:rPr lang="ru-RU" dirty="0" smtClean="0"/>
              <a:t>Терпеливо транспорт ждет.</a:t>
            </a:r>
            <a:br>
              <a:rPr lang="ru-RU" dirty="0" smtClean="0"/>
            </a:br>
            <a:r>
              <a:rPr lang="ru-RU" dirty="0" smtClean="0"/>
              <a:t>Он пешком устал шагать,</a:t>
            </a:r>
            <a:br>
              <a:rPr lang="ru-RU" dirty="0" smtClean="0"/>
            </a:br>
            <a:r>
              <a:rPr lang="ru-RU" dirty="0" smtClean="0"/>
              <a:t>Хочет пассажиром стать.</a:t>
            </a:r>
            <a:endParaRPr lang="ru-RU" dirty="0"/>
          </a:p>
        </p:txBody>
      </p:sp>
      <p:pic>
        <p:nvPicPr>
          <p:cNvPr id="17410" name="Picture 2" descr="http://detsad-kitty.ru/uploads/posts/2009-05/1243666279_avtobu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908720"/>
            <a:ext cx="3638550" cy="531495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476672"/>
            <a:ext cx="7498080" cy="108012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Знак "Место остановки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общественного транспорта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548680"/>
            <a:ext cx="7498080" cy="8689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Знак "Опасный поворот"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47800"/>
            <a:ext cx="4032448" cy="48006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   Этот знак тревогу бьет –</a:t>
            </a:r>
            <a:br>
              <a:rPr lang="ru-RU" dirty="0" smtClean="0"/>
            </a:br>
            <a:r>
              <a:rPr lang="ru-RU" dirty="0" smtClean="0"/>
              <a:t>Вот опасный поворот!</a:t>
            </a:r>
            <a:br>
              <a:rPr lang="ru-RU" dirty="0" smtClean="0"/>
            </a:br>
            <a:r>
              <a:rPr lang="ru-RU" dirty="0" smtClean="0"/>
              <a:t>Ехать здесь, конечно, можно,</a:t>
            </a:r>
            <a:br>
              <a:rPr lang="ru-RU" dirty="0" smtClean="0"/>
            </a:br>
            <a:r>
              <a:rPr lang="ru-RU" dirty="0" smtClean="0"/>
              <a:t>Только очень осторожно –</a:t>
            </a:r>
            <a:br>
              <a:rPr lang="ru-RU" dirty="0" smtClean="0"/>
            </a:br>
            <a:r>
              <a:rPr lang="ru-RU" dirty="0" smtClean="0"/>
              <a:t>Никого не обгонять,</a:t>
            </a:r>
            <a:br>
              <a:rPr lang="ru-RU" dirty="0" smtClean="0"/>
            </a:br>
            <a:r>
              <a:rPr lang="ru-RU" dirty="0" smtClean="0"/>
              <a:t>Пассажиров не менять.</a:t>
            </a:r>
            <a:endParaRPr lang="ru-RU" dirty="0"/>
          </a:p>
        </p:txBody>
      </p:sp>
      <p:pic>
        <p:nvPicPr>
          <p:cNvPr id="22530" name="Picture 2" descr="http://www.legan.ru/zakaz/published/publicdata/SHOPLEGAN/attachments/SC/products_pictures/Dorojni_znak_1.12.2db_en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628800"/>
            <a:ext cx="4392488" cy="439248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620688"/>
            <a:ext cx="7498080" cy="79695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Знак "Дорожные работы"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47800"/>
            <a:ext cx="3888432" cy="4800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Знак "дорожные работы".</a:t>
            </a:r>
            <a:br>
              <a:rPr lang="ru-RU" dirty="0" smtClean="0"/>
            </a:br>
            <a:r>
              <a:rPr lang="ru-RU" dirty="0" smtClean="0"/>
              <a:t>Чинит здесь дорогу кто-то.</a:t>
            </a:r>
            <a:br>
              <a:rPr lang="ru-RU" dirty="0" smtClean="0"/>
            </a:br>
            <a:r>
              <a:rPr lang="ru-RU" dirty="0" smtClean="0"/>
              <a:t>Скорость сбавить нужно будет,</a:t>
            </a:r>
            <a:br>
              <a:rPr lang="ru-RU" dirty="0" smtClean="0"/>
            </a:br>
            <a:r>
              <a:rPr lang="ru-RU" dirty="0" smtClean="0"/>
              <a:t>Там ведь на дороге люди.</a:t>
            </a:r>
            <a:endParaRPr lang="ru-RU" dirty="0"/>
          </a:p>
        </p:txBody>
      </p:sp>
      <p:pic>
        <p:nvPicPr>
          <p:cNvPr id="18436" name="Picture 4" descr="http://portalik.flyfm.net/uploads/posts/2011-07/1311241380_1317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366" y="1700808"/>
            <a:ext cx="4247310" cy="381642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692696"/>
            <a:ext cx="7498080" cy="72494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Знак "Дикие животные"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47800"/>
            <a:ext cx="3528392" cy="48006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Бродят здесь посредь дороги</a:t>
            </a:r>
            <a:br>
              <a:rPr lang="ru-RU" dirty="0" smtClean="0"/>
            </a:br>
            <a:r>
              <a:rPr lang="ru-RU" dirty="0" smtClean="0"/>
              <a:t>Лоси, волки, носороги.</a:t>
            </a:r>
            <a:br>
              <a:rPr lang="ru-RU" dirty="0" smtClean="0"/>
            </a:br>
            <a:r>
              <a:rPr lang="ru-RU" dirty="0" smtClean="0"/>
              <a:t>Ты, водитель, не спеши,</a:t>
            </a:r>
            <a:br>
              <a:rPr lang="ru-RU" dirty="0" smtClean="0"/>
            </a:br>
            <a:r>
              <a:rPr lang="ru-RU" dirty="0" smtClean="0"/>
              <a:t>Пусть сперва пройдут ежи!</a:t>
            </a:r>
            <a:endParaRPr lang="ru-RU" dirty="0"/>
          </a:p>
        </p:txBody>
      </p:sp>
      <p:pic>
        <p:nvPicPr>
          <p:cNvPr id="19458" name="Picture 2" descr="http://i.pokeroff.ru/uploads/wysiwyg/_/_1/_14/14_134243198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1916832"/>
            <a:ext cx="4824535" cy="430734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</TotalTime>
  <Words>145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ДОРОЖНЫЕ ЗНАКИ</vt:lpstr>
      <vt:lpstr>Дорожная Азбука</vt:lpstr>
      <vt:lpstr>Знак "Пешеходный переход" </vt:lpstr>
      <vt:lpstr>Знак "Движение запрещено" </vt:lpstr>
      <vt:lpstr>Знак "Въезд запрещен" </vt:lpstr>
      <vt:lpstr>Знак "Место остановки  общественного транспорта </vt:lpstr>
      <vt:lpstr>Знак "Опасный поворот" </vt:lpstr>
      <vt:lpstr>Знак "Дорожные работы" </vt:lpstr>
      <vt:lpstr>Знак "Дикие животные" </vt:lpstr>
      <vt:lpstr>Знак "Больница" </vt:lpstr>
      <vt:lpstr>Знак "Пункт питания"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ДОРОЖНЫЕ ЗНАКИ</dc:title>
  <dc:creator>Denis</dc:creator>
  <cp:lastModifiedBy>Denis</cp:lastModifiedBy>
  <cp:revision>2</cp:revision>
  <dcterms:created xsi:type="dcterms:W3CDTF">2013-12-15T12:00:15Z</dcterms:created>
  <dcterms:modified xsi:type="dcterms:W3CDTF">2013-12-15T12:56:05Z</dcterms:modified>
</cp:coreProperties>
</file>