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3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4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8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2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5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1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1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6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9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531.tvoysadik.ru/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madoy531@mail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31.tvoysadik.ru/" TargetMode="External"/><Relationship Id="rId2" Type="http://schemas.openxmlformats.org/officeDocument/2006/relationships/hyperlink" Target="mailto:madoy531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" y="1489032"/>
            <a:ext cx="9154882" cy="40302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Весенние хлопоты</a:t>
            </a:r>
            <a:endParaRPr lang="ru-RU" sz="40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7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702" y="776530"/>
            <a:ext cx="91515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</a:t>
            </a: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– 2018 «Весна идет…»</a:t>
            </a:r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170" y="1173480"/>
            <a:ext cx="915917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sz="1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7586" y="617151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-7586" y="616550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470696"/>
            <a:ext cx="5504611" cy="309634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7" name="Picture 4" descr="http://webmandry.com/wp-content/uploads/2015/01/2015_01_943_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92" y="2116831"/>
            <a:ext cx="1910456" cy="1274633"/>
          </a:xfrm>
          <a:prstGeom prst="rect">
            <a:avLst/>
          </a:prstGeom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3.depositphotos.com/6703820/14606/i/950/depositphotos_146066259-stock-photo-the-bird-feeds-the-chic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92" y="4472278"/>
            <a:ext cx="1919013" cy="1297081"/>
          </a:xfrm>
          <a:prstGeom prst="rect">
            <a:avLst/>
          </a:prstGeom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g4.nh.ee/images/pix/1000x654/Jn9d6CwFI1g/file48291259_e2dd44ad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67807" y="3277103"/>
            <a:ext cx="1806058" cy="1405105"/>
          </a:xfrm>
          <a:prstGeom prst="rect">
            <a:avLst/>
          </a:prstGeom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" y="1489032"/>
            <a:ext cx="9154882" cy="40302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Весенние хлопоты</a:t>
            </a:r>
            <a:endParaRPr lang="ru-RU" sz="40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7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702" y="776530"/>
            <a:ext cx="91515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</a:t>
            </a: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– 2018 «Весна идет…»</a:t>
            </a:r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170" y="1173480"/>
            <a:ext cx="915917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sz="1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7586" y="617151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-7586" y="616550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71706"/>
            <a:ext cx="5180706" cy="291414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148064" y="2087495"/>
            <a:ext cx="44203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группа № 1,2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Цепуштанова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Светлана Михайловна,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Войцеховская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Оксана Леонидовна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Харитонова Кира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Пуртов Андрей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Шупянкова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Вероника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Кузнецов Илья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Емельянов Данил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Кобелева Аня </a:t>
            </a:r>
          </a:p>
        </p:txBody>
      </p:sp>
    </p:spTree>
    <p:extLst>
      <p:ext uri="{BB962C8B-B14F-4D97-AF65-F5344CB8AC3E}">
        <p14:creationId xmlns:p14="http://schemas.microsoft.com/office/powerpoint/2010/main" val="18931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6140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 в природе в это время "хлопот полон рот". Появление птенцов – это приятные хлопоты для пернатых, но в то же время и тяжелый труд, ведь малышей необходимо часто кормить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Чем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ближе время вылета птенцов из гнезда, тем чаще кормят их родители. При этом птенцы, как правило, не привередничают, поедая самый разнообразный корм.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птицы, кроме того, приносят птенцам песок, мелкие камешки, способствующие усвоению растительной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пищи,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также комочки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0806" y="4792732"/>
            <a:ext cx="2687172" cy="189788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4792731"/>
            <a:ext cx="2695475" cy="189788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90" y="747420"/>
            <a:ext cx="3023488" cy="181881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27960" y="707886"/>
            <a:ext cx="3023488" cy="181881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905" y="707886"/>
            <a:ext cx="1331896" cy="205032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64402" y="0"/>
            <a:ext cx="4984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Наступает весна…</a:t>
            </a:r>
          </a:p>
        </p:txBody>
      </p:sp>
    </p:spTree>
    <p:extLst>
      <p:ext uri="{BB962C8B-B14F-4D97-AF65-F5344CB8AC3E}">
        <p14:creationId xmlns:p14="http://schemas.microsoft.com/office/powerpoint/2010/main" val="12356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749" y="3413235"/>
            <a:ext cx="1958080" cy="282764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11480"/>
            <a:ext cx="2068169" cy="285605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51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Мы захотели рассказать ребятам нашего детского сада о том, чем заняты птицы весной. Но не только рассказать, но и показать! Для этого решили сконструировать макет «Птица кормит птенца» и принялись за работу! Задача оказалась не простая, поэтому к нужному результату мы пришли опытным путем, не обошлось и без секретов механики!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616" y="3413235"/>
            <a:ext cx="1800200" cy="282764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890" y="1733935"/>
            <a:ext cx="1944216" cy="289300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06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764704"/>
            <a:ext cx="2969665" cy="167043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91" y="2996952"/>
            <a:ext cx="1810917" cy="321940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85" y="2996952"/>
            <a:ext cx="2193733" cy="321940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048" y="764704"/>
            <a:ext cx="2969665" cy="167043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185" y="3861048"/>
            <a:ext cx="3127568" cy="175925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62190" y="0"/>
            <a:ext cx="8315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 вот </a:t>
            </a:r>
            <a:r>
              <a:rPr lang="ru-RU" sz="3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наша птица уже </a:t>
            </a:r>
            <a:r>
              <a:rPr lang="ru-RU" sz="3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кормит птенца…</a:t>
            </a:r>
            <a:endParaRPr lang="ru-RU" sz="32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-20180428-WA0019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8991.91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20688"/>
            <a:ext cx="8378068" cy="4608512"/>
          </a:xfr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9441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7576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</TotalTime>
  <Words>312</Words>
  <Application>Microsoft Office PowerPoint</Application>
  <PresentationFormat>Экран (4:3)</PresentationFormat>
  <Paragraphs>41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: « Весна  пришла.»</dc:title>
  <dc:creator>Лариса</dc:creator>
  <cp:lastModifiedBy>user</cp:lastModifiedBy>
  <cp:revision>40</cp:revision>
  <dcterms:created xsi:type="dcterms:W3CDTF">2018-04-27T07:45:57Z</dcterms:created>
  <dcterms:modified xsi:type="dcterms:W3CDTF">2018-04-30T09:06:25Z</dcterms:modified>
</cp:coreProperties>
</file>