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1" r:id="rId3"/>
    <p:sldId id="256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B043E67-9788-469F-B564-6D357637EAE4}" type="datetimeFigureOut">
              <a:rPr lang="ru-RU" smtClean="0"/>
              <a:pPr/>
              <a:t>17.09.2015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9F34BE6-56AB-4E26-B8EE-018DA8EC4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3000372"/>
            <a:ext cx="6400800" cy="129540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>
                <a:solidFill>
                  <a:srgbClr val="FF0000"/>
                </a:solidFill>
              </a:rPr>
              <a:t>СТАРИННЫЕ КУКЛЫ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7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1214422"/>
            <a:ext cx="2376264" cy="301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42502"/>
            <a:ext cx="2393793" cy="301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2643182"/>
            <a:ext cx="2417618" cy="298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967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7763"/>
            <a:ext cx="60960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0947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264" y="1124744"/>
            <a:ext cx="6079387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6465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7763"/>
            <a:ext cx="60960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6161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57288"/>
            <a:ext cx="6096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447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449" y="1052737"/>
            <a:ext cx="6304551" cy="4600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486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0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Кутюр</vt:lpstr>
      <vt:lpstr>   СТАРИННЫЕ КУКЛЫ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Маруся</cp:lastModifiedBy>
  <cp:revision>12</cp:revision>
  <dcterms:created xsi:type="dcterms:W3CDTF">2015-04-04T13:06:40Z</dcterms:created>
  <dcterms:modified xsi:type="dcterms:W3CDTF">2015-09-16T19:09:52Z</dcterms:modified>
</cp:coreProperties>
</file>