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43E67-9788-469F-B564-6D357637EAE4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F34BE6-56AB-4E26-B8EE-018DA8EC4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000372"/>
            <a:ext cx="6400800" cy="1295400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СТАРИННЫЕ КУКЛЫ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2376264" cy="301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42502"/>
            <a:ext cx="2393793" cy="301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643182"/>
            <a:ext cx="2417618" cy="29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96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7763"/>
            <a:ext cx="6096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94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64" y="1124744"/>
            <a:ext cx="607938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4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7763"/>
            <a:ext cx="6096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16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7288"/>
            <a:ext cx="6096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47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49" y="1052737"/>
            <a:ext cx="6304551" cy="460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86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0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   СТАРИННЫЕ КУКЛЫ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Маруся</cp:lastModifiedBy>
  <cp:revision>12</cp:revision>
  <dcterms:created xsi:type="dcterms:W3CDTF">2015-04-04T13:06:40Z</dcterms:created>
  <dcterms:modified xsi:type="dcterms:W3CDTF">2015-09-16T19:09:52Z</dcterms:modified>
</cp:coreProperties>
</file>