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0" r:id="rId2"/>
    <p:sldId id="331" r:id="rId3"/>
    <p:sldId id="339" r:id="rId4"/>
    <p:sldId id="332" r:id="rId5"/>
    <p:sldId id="333" r:id="rId6"/>
    <p:sldId id="334" r:id="rId7"/>
    <p:sldId id="335" r:id="rId8"/>
    <p:sldId id="336" r:id="rId9"/>
    <p:sldId id="337" r:id="rId10"/>
    <p:sldId id="340" r:id="rId11"/>
    <p:sldId id="33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6928850-F6E7-4C49-96A8-432E67A6E94F}">
          <p14:sldIdLst/>
        </p14:section>
        <p14:section name="Раздел без заголовка" id="{6B9F6866-0E49-42A8-BD9B-78B9BEE04A0A}">
          <p14:sldIdLst>
            <p14:sldId id="330"/>
            <p14:sldId id="331"/>
            <p14:sldId id="339"/>
            <p14:sldId id="332"/>
            <p14:sldId id="333"/>
            <p14:sldId id="334"/>
            <p14:sldId id="335"/>
            <p14:sldId id="336"/>
            <p14:sldId id="337"/>
            <p14:sldId id="340"/>
            <p14:sldId id="33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5A47"/>
    <a:srgbClr val="FF99CC"/>
    <a:srgbClr val="00FFCC"/>
    <a:srgbClr val="AF5F5D"/>
    <a:srgbClr val="8650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662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45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453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29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219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912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826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748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8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899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485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170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27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61"/>
            <a:ext cx="12196552" cy="6860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68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" y="2183091"/>
            <a:ext cx="685161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B0F0"/>
                </a:solidFill>
              </a:rPr>
              <a:t>Видео доступно по ссылке:</a:t>
            </a:r>
            <a:endParaRPr lang="ru-RU" sz="4400" b="1" dirty="0">
              <a:solidFill>
                <a:srgbClr val="00B0F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" y="2890977"/>
            <a:ext cx="68791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B0F0"/>
                </a:solidFill>
              </a:rPr>
              <a:t>https://youtu.be/rbYOGk9xE4k</a:t>
            </a:r>
            <a:endParaRPr lang="ru-RU" sz="4000" b="1" dirty="0">
              <a:solidFill>
                <a:srgbClr val="00B0F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" y="4166603"/>
            <a:ext cx="72099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B0F0"/>
                </a:solidFill>
              </a:rPr>
              <a:t>ИЛИ НА САЙТЕ ДЕТСКОГО САДА</a:t>
            </a:r>
            <a:endParaRPr lang="ru-RU" sz="4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11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581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40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43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54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77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9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79"/>
            <a:ext cx="12192850" cy="685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16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2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</TotalTime>
  <Words>13</Words>
  <Application>Microsoft Office PowerPoint</Application>
  <PresentationFormat>Широкоэкранный</PresentationFormat>
  <Paragraphs>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39</cp:revision>
  <dcterms:created xsi:type="dcterms:W3CDTF">2019-11-15T22:58:03Z</dcterms:created>
  <dcterms:modified xsi:type="dcterms:W3CDTF">2019-12-14T12:00:28Z</dcterms:modified>
</cp:coreProperties>
</file>