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31" r:id="rId3"/>
    <p:sldId id="339" r:id="rId4"/>
    <p:sldId id="332" r:id="rId5"/>
    <p:sldId id="333" r:id="rId6"/>
    <p:sldId id="334" r:id="rId7"/>
    <p:sldId id="335" r:id="rId8"/>
    <p:sldId id="336" r:id="rId9"/>
    <p:sldId id="337" r:id="rId10"/>
    <p:sldId id="340" r:id="rId11"/>
    <p:sldId id="33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6928850-F6E7-4C49-96A8-432E67A6E94F}">
          <p14:sldIdLst/>
        </p14:section>
        <p14:section name="Раздел без заголовка" id="{6B9F6866-0E49-42A8-BD9B-78B9BEE04A0A}">
          <p14:sldIdLst>
            <p14:sldId id="330"/>
            <p14:sldId id="331"/>
            <p14:sldId id="339"/>
            <p14:sldId id="332"/>
            <p14:sldId id="333"/>
            <p14:sldId id="334"/>
            <p14:sldId id="335"/>
            <p14:sldId id="336"/>
            <p14:sldId id="337"/>
            <p14:sldId id="340"/>
            <p14:sldId id="33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5A47"/>
    <a:srgbClr val="FF99CC"/>
    <a:srgbClr val="00FFCC"/>
    <a:srgbClr val="AF5F5D"/>
    <a:srgbClr val="865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6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4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53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2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21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91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2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74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99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485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17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C773-2CED-410B-A9D5-1711B6FAB914}" type="datetimeFigureOut">
              <a:rPr lang="ru-RU" smtClean="0"/>
              <a:t>14.12.2019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44F04-C7CE-45E2-9A2C-E9FF7D6D9D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7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61"/>
            <a:ext cx="12196552" cy="6860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2183091"/>
            <a:ext cx="6851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</a:rPr>
              <a:t>Видео доступно по ссылке:</a:t>
            </a:r>
            <a:endParaRPr lang="ru-RU" sz="44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2890977"/>
            <a:ext cx="6879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</a:rPr>
              <a:t>https://youtu.be/rbYOGk9xE4k</a:t>
            </a:r>
            <a:endParaRPr lang="ru-RU" sz="4000" b="1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" y="4166603"/>
            <a:ext cx="72099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</a:rPr>
              <a:t>ИЛИ НА САЙТЕ ДЕТСКОГО САДА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8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7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9"/>
            <a:ext cx="12192850" cy="68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7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2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13</Words>
  <Application>Microsoft Office PowerPoint</Application>
  <PresentationFormat>Широкоэкранный</PresentationFormat>
  <Paragraphs>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39</cp:revision>
  <dcterms:created xsi:type="dcterms:W3CDTF">2019-11-15T22:58:03Z</dcterms:created>
  <dcterms:modified xsi:type="dcterms:W3CDTF">2019-12-14T12:00:28Z</dcterms:modified>
</cp:coreProperties>
</file>