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53" d="100"/>
          <a:sy n="53" d="100"/>
        </p:scale>
        <p:origin x="-1782" y="-3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D32C2-5F96-4A30-8734-56B60D831C83}" type="datetimeFigureOut">
              <a:rPr lang="ru-RU" smtClean="0"/>
              <a:pPr/>
              <a:t>08.05.2017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3060B-425C-4038-9A85-AA913E63AB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77113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D32C2-5F96-4A30-8734-56B60D831C83}" type="datetimeFigureOut">
              <a:rPr lang="ru-RU" smtClean="0"/>
              <a:pPr/>
              <a:t>08.05.2017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3060B-425C-4038-9A85-AA913E63AB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62406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D32C2-5F96-4A30-8734-56B60D831C83}" type="datetimeFigureOut">
              <a:rPr lang="ru-RU" smtClean="0"/>
              <a:pPr/>
              <a:t>08.05.2017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3060B-425C-4038-9A85-AA913E63AB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6986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D32C2-5F96-4A30-8734-56B60D831C83}" type="datetimeFigureOut">
              <a:rPr lang="ru-RU" smtClean="0"/>
              <a:pPr/>
              <a:t>08.05.2017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3060B-425C-4038-9A85-AA913E63AB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46254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D32C2-5F96-4A30-8734-56B60D831C83}" type="datetimeFigureOut">
              <a:rPr lang="ru-RU" smtClean="0"/>
              <a:pPr/>
              <a:t>08.05.2017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3060B-425C-4038-9A85-AA913E63AB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8670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D32C2-5F96-4A30-8734-56B60D831C83}" type="datetimeFigureOut">
              <a:rPr lang="ru-RU" smtClean="0"/>
              <a:pPr/>
              <a:t>08.05.2017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3060B-425C-4038-9A85-AA913E63AB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38375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D32C2-5F96-4A30-8734-56B60D831C83}" type="datetimeFigureOut">
              <a:rPr lang="ru-RU" smtClean="0"/>
              <a:pPr/>
              <a:t>08.05.2017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3060B-425C-4038-9A85-AA913E63AB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7943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D32C2-5F96-4A30-8734-56B60D831C83}" type="datetimeFigureOut">
              <a:rPr lang="ru-RU" smtClean="0"/>
              <a:pPr/>
              <a:t>08.05.2017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3060B-425C-4038-9A85-AA913E63AB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61673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D32C2-5F96-4A30-8734-56B60D831C83}" type="datetimeFigureOut">
              <a:rPr lang="ru-RU" smtClean="0"/>
              <a:pPr/>
              <a:t>08.05.2017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3060B-425C-4038-9A85-AA913E63AB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82658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D32C2-5F96-4A30-8734-56B60D831C83}" type="datetimeFigureOut">
              <a:rPr lang="ru-RU" smtClean="0"/>
              <a:pPr/>
              <a:t>08.05.2017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3060B-425C-4038-9A85-AA913E63AB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12671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D32C2-5F96-4A30-8734-56B60D831C83}" type="datetimeFigureOut">
              <a:rPr lang="ru-RU" smtClean="0"/>
              <a:pPr/>
              <a:t>08.05.2017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3060B-425C-4038-9A85-AA913E63AB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1356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CD32C2-5F96-4A30-8734-56B60D831C83}" type="datetimeFigureOut">
              <a:rPr lang="ru-RU" smtClean="0"/>
              <a:pPr/>
              <a:t>08.05.2017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3060B-425C-4038-9A85-AA913E63AB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52179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mailto:madoy531@mail.ru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mailto:madoy531@mail.ru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1093304" y="4980514"/>
            <a:ext cx="3856383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Екатеринбург, ул. Кузнецова,12, </a:t>
            </a:r>
            <a:endParaRPr lang="ru-RU" alt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тел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. 307-35-00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сайт:  http://531.tvoysadik.ru/, </a:t>
            </a:r>
            <a:endParaRPr lang="ru-RU" alt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 err="1" smtClean="0"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. адрес: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  <a:hlinkClick r:id="rId2"/>
              </a:rPr>
              <a:t>madoy531@mail.ru</a:t>
            </a:r>
            <a:endParaRPr lang="ru-RU" alt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Заведующий МАДОУ детский сад № 531 </a:t>
            </a:r>
            <a:r>
              <a:rPr lang="ru-RU" altLang="ru-RU" sz="1600" dirty="0" err="1" smtClean="0">
                <a:latin typeface="Times New Roman" pitchFamily="18" charset="0"/>
                <a:cs typeface="Times New Roman" pitchFamily="18" charset="0"/>
              </a:rPr>
              <a:t>Ошкина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 Ольга Николаевна</a:t>
            </a:r>
            <a:endParaRPr lang="ru-RU" alt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F:\531 ТИКО изобретатель Всероссийский День победы 2017\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3091" y="3031764"/>
            <a:ext cx="5095494" cy="1432660"/>
          </a:xfrm>
          <a:prstGeom prst="rect">
            <a:avLst/>
          </a:prstGeom>
          <a:noFill/>
          <a:ln w="57150">
            <a:solidFill>
              <a:srgbClr val="FF3300"/>
            </a:solidFill>
          </a:ln>
        </p:spPr>
      </p:pic>
      <p:sp>
        <p:nvSpPr>
          <p:cNvPr id="10" name="Прямоугольник 9"/>
          <p:cNvSpPr/>
          <p:nvPr/>
        </p:nvSpPr>
        <p:spPr>
          <a:xfrm>
            <a:off x="3621741" y="2172553"/>
            <a:ext cx="52891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мемориальный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архитектурный ансамбль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Москве, 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Александровском саду, у стен Кремля.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3" descr="F:\20170428_101943.jpg"/>
          <p:cNvPicPr>
            <a:picLocks noChangeAspect="1" noChangeArrowheads="1"/>
          </p:cNvPicPr>
          <p:nvPr/>
        </p:nvPicPr>
        <p:blipFill>
          <a:blip r:embed="rId4" cstate="print">
            <a:lum bright="10000" contrast="40000"/>
          </a:blip>
          <a:srcRect b="7760"/>
          <a:stretch>
            <a:fillRect/>
          </a:stretch>
        </p:blipFill>
        <p:spPr bwMode="auto">
          <a:xfrm>
            <a:off x="1290917" y="2026022"/>
            <a:ext cx="1842709" cy="2832848"/>
          </a:xfrm>
          <a:prstGeom prst="rect">
            <a:avLst/>
          </a:prstGeom>
          <a:noFill/>
          <a:ln w="57150">
            <a:solidFill>
              <a:srgbClr val="FF3300"/>
            </a:solidFill>
          </a:ln>
        </p:spPr>
      </p:pic>
      <p:sp>
        <p:nvSpPr>
          <p:cNvPr id="17" name="Прямоугольник 16"/>
          <p:cNvSpPr/>
          <p:nvPr/>
        </p:nvSpPr>
        <p:spPr>
          <a:xfrm>
            <a:off x="1133061" y="0"/>
            <a:ext cx="80109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детский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сад №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531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620012, </a:t>
            </a:r>
            <a:r>
              <a:rPr lang="ru-RU" altLang="ru-RU" sz="1600" dirty="0" err="1" smtClean="0">
                <a:latin typeface="Times New Roman" pitchFamily="18" charset="0"/>
                <a:cs typeface="Times New Roman" pitchFamily="18" charset="0"/>
              </a:rPr>
              <a:t>г.Екатеринбург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1600" dirty="0" err="1" smtClean="0">
                <a:latin typeface="Times New Roman" pitchFamily="18" charset="0"/>
                <a:cs typeface="Times New Roman" pitchFamily="18" charset="0"/>
              </a:rPr>
              <a:t>ул.Кузнецова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, 12, тел. 8(343)3207-35-00, </a:t>
            </a:r>
            <a:endParaRPr lang="en-US" alt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600" dirty="0" smtClean="0"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alt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dirty="0" smtClean="0">
                <a:latin typeface="Times New Roman" pitchFamily="18" charset="0"/>
                <a:cs typeface="Times New Roman" pitchFamily="18" charset="0"/>
                <a:hlinkClick r:id="rId2"/>
              </a:rPr>
              <a:t>madoy531@mail.ru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, сайт: </a:t>
            </a:r>
            <a:r>
              <a:rPr lang="en-US" altLang="ru-RU" sz="1600" dirty="0" smtClean="0">
                <a:latin typeface="Times New Roman" pitchFamily="18" charset="0"/>
                <a:cs typeface="Times New Roman" pitchFamily="18" charset="0"/>
              </a:rPr>
              <a:t>http://531.tvoysadik.ru/</a:t>
            </a:r>
            <a:endParaRPr lang="ru-RU" alt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113183" y="799453"/>
            <a:ext cx="8030817" cy="497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 smtClean="0">
                <a:ln>
                  <a:solidFill>
                    <a:srgbClr val="FF0000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конкурс </a:t>
            </a:r>
            <a:r>
              <a:rPr lang="ru-RU" sz="2400" b="1" i="1" dirty="0">
                <a:ln>
                  <a:solidFill>
                    <a:srgbClr val="FF0000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«ТИКО-изобретатель - 2017»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133061" y="1230402"/>
            <a:ext cx="8010939" cy="362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i="1" dirty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н</a:t>
            </a:r>
            <a:r>
              <a:rPr lang="ru-RU" sz="1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оминация: ДОШКОЛЬНИК</a:t>
            </a:r>
            <a:endParaRPr lang="ru-RU" sz="16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152939" y="1529458"/>
            <a:ext cx="79910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ln>
                  <a:solidFill>
                    <a:srgbClr val="FF0000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Могила Неизвестного Солдата</a:t>
            </a:r>
            <a:endParaRPr lang="ru-RU" sz="2400" b="1" i="1" dirty="0" smtClean="0">
              <a:ln>
                <a:solidFill>
                  <a:srgbClr val="FF0000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717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33061" y="0"/>
            <a:ext cx="80109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детский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сад №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531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620012, </a:t>
            </a:r>
            <a:r>
              <a:rPr lang="ru-RU" altLang="ru-RU" sz="1600" dirty="0" err="1" smtClean="0">
                <a:latin typeface="Times New Roman" pitchFamily="18" charset="0"/>
                <a:cs typeface="Times New Roman" pitchFamily="18" charset="0"/>
              </a:rPr>
              <a:t>г.Екатеринбург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1600" dirty="0" err="1" smtClean="0">
                <a:latin typeface="Times New Roman" pitchFamily="18" charset="0"/>
                <a:cs typeface="Times New Roman" pitchFamily="18" charset="0"/>
              </a:rPr>
              <a:t>ул.Кузнецова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, 12, тел. 8(343)3207-35-00, </a:t>
            </a:r>
            <a:endParaRPr lang="en-US" alt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600" dirty="0" smtClean="0"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alt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dirty="0" smtClean="0">
                <a:latin typeface="Times New Roman" pitchFamily="18" charset="0"/>
                <a:cs typeface="Times New Roman" pitchFamily="18" charset="0"/>
                <a:hlinkClick r:id="rId2"/>
              </a:rPr>
              <a:t>madoy531@mail.ru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, сайт: </a:t>
            </a:r>
            <a:r>
              <a:rPr lang="en-US" altLang="ru-RU" sz="1600" dirty="0" smtClean="0">
                <a:latin typeface="Times New Roman" pitchFamily="18" charset="0"/>
                <a:cs typeface="Times New Roman" pitchFamily="18" charset="0"/>
              </a:rPr>
              <a:t>http://531.tvoysadik.ru/</a:t>
            </a:r>
            <a:endParaRPr lang="ru-RU" alt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13183" y="799453"/>
            <a:ext cx="8030817" cy="497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 smtClean="0">
                <a:ln>
                  <a:solidFill>
                    <a:srgbClr val="FF0000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конкурс </a:t>
            </a:r>
            <a:r>
              <a:rPr lang="ru-RU" sz="2400" b="1" i="1" dirty="0">
                <a:ln>
                  <a:solidFill>
                    <a:srgbClr val="FF0000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«ТИКО-изобретатель - 2017»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33061" y="1230402"/>
            <a:ext cx="8010939" cy="362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i="1" dirty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н</a:t>
            </a:r>
            <a:r>
              <a:rPr lang="ru-RU" sz="1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оминация: ДОШКОЛЬНИК</a:t>
            </a:r>
            <a:endParaRPr lang="ru-RU" sz="16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1093304" y="4980514"/>
            <a:ext cx="3856383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Екатеринбург, ул. Кузнецова,12, </a:t>
            </a:r>
            <a:endParaRPr lang="ru-RU" alt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тел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. 307-35-00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сайт:  http://531.tvoysadik.ru/, </a:t>
            </a:r>
            <a:endParaRPr lang="ru-RU" alt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 err="1" smtClean="0"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. адрес: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  <a:hlinkClick r:id="rId2"/>
              </a:rPr>
              <a:t>madoy531@mail.ru</a:t>
            </a:r>
            <a:endParaRPr lang="ru-RU" alt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Заведующий МАДОУ детский сад № 531 </a:t>
            </a:r>
            <a:r>
              <a:rPr lang="ru-RU" altLang="ru-RU" sz="1600" dirty="0" err="1" smtClean="0">
                <a:latin typeface="Times New Roman" pitchFamily="18" charset="0"/>
                <a:cs typeface="Times New Roman" pitchFamily="18" charset="0"/>
              </a:rPr>
              <a:t>Ошкина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 Ольга Николаевна</a:t>
            </a:r>
            <a:endParaRPr lang="ru-RU" alt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52939" y="1529458"/>
            <a:ext cx="79910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ln>
                  <a:solidFill>
                    <a:srgbClr val="FF0000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Могила Неизвестного Солдата</a:t>
            </a:r>
            <a:endParaRPr lang="ru-RU" sz="2400" b="1" i="1" dirty="0" smtClean="0">
              <a:ln>
                <a:solidFill>
                  <a:srgbClr val="FF0000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11" name="Picture 7" descr="F:\20170428_101838.jpg"/>
          <p:cNvPicPr>
            <a:picLocks noChangeAspect="1" noChangeArrowheads="1"/>
          </p:cNvPicPr>
          <p:nvPr/>
        </p:nvPicPr>
        <p:blipFill>
          <a:blip r:embed="rId3" cstate="print">
            <a:lum bright="20000" contrast="20000"/>
          </a:blip>
          <a:srcRect t="9667" r="8333" b="25667"/>
          <a:stretch>
            <a:fillRect/>
          </a:stretch>
        </p:blipFill>
        <p:spPr bwMode="auto">
          <a:xfrm>
            <a:off x="1463040" y="1992975"/>
            <a:ext cx="2446020" cy="2875927"/>
          </a:xfrm>
          <a:prstGeom prst="rect">
            <a:avLst/>
          </a:prstGeom>
          <a:noFill/>
          <a:ln w="57150">
            <a:solidFill>
              <a:srgbClr val="FF3300"/>
            </a:solidFill>
          </a:ln>
        </p:spPr>
      </p:pic>
      <p:sp>
        <p:nvSpPr>
          <p:cNvPr id="13" name="Прямоугольник 12"/>
          <p:cNvSpPr/>
          <p:nvPr/>
        </p:nvSpPr>
        <p:spPr>
          <a:xfrm>
            <a:off x="3917092" y="1957477"/>
            <a:ext cx="522690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Авторы: 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группа № 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1,2</a:t>
            </a:r>
            <a:endParaRPr lang="ru-RU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Цепуштанова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Светлана Михайловна,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воспитатель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Войцеховская Оксана Леонидовна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воспитатель</a:t>
            </a:r>
          </a:p>
          <a:p>
            <a:pPr algn="ctr">
              <a:spcBef>
                <a:spcPts val="0"/>
              </a:spcBef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Клепиков Григорий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Горнов Андрей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Яковлев Савелий</a:t>
            </a:r>
          </a:p>
          <a:p>
            <a:pPr algn="ctr">
              <a:spcBef>
                <a:spcPts val="0"/>
              </a:spcBef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Кобелева Аня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717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32330" y="2328626"/>
            <a:ext cx="476922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 декабря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1966г.,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ознаменование 25-летней годовщины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разгрома немецких войск под Москвой,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прах неизвестного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солдата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был перенесён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 братской могилы на 41-м километре Ленинградского шоссе (на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въезде в город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Зеленоград)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торжественно захоронен в Александровском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саду.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8 мая 1967г. на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месте захоронения открыт мемориальный архитектурный ансамбль «Могила Неизвестного солдата», созданный по проекту архитекторов Д. И.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Бурдина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В. А. Климова,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Ю.Р.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Рабаева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скульптора Н. В.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Томского. 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Зажжён Вечный огонь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  <p:pic>
        <p:nvPicPr>
          <p:cNvPr id="1026" name="Picture 2" descr="F:\20170428_101933.jpg"/>
          <p:cNvPicPr>
            <a:picLocks noChangeAspect="1" noChangeArrowheads="1"/>
          </p:cNvPicPr>
          <p:nvPr/>
        </p:nvPicPr>
        <p:blipFill>
          <a:blip r:embed="rId2" cstate="print">
            <a:lum bright="20000" contrast="40000"/>
          </a:blip>
          <a:srcRect l="12424" r="17016"/>
          <a:stretch>
            <a:fillRect/>
          </a:stretch>
        </p:blipFill>
        <p:spPr bwMode="auto">
          <a:xfrm>
            <a:off x="6795246" y="233083"/>
            <a:ext cx="2079812" cy="1770053"/>
          </a:xfrm>
          <a:prstGeom prst="rect">
            <a:avLst/>
          </a:prstGeom>
          <a:noFill/>
          <a:ln w="57150">
            <a:solidFill>
              <a:srgbClr val="FF3300"/>
            </a:solidFill>
          </a:ln>
        </p:spPr>
      </p:pic>
      <p:pic>
        <p:nvPicPr>
          <p:cNvPr id="1030" name="Picture 6" descr="F:\20170428_101917.jpg"/>
          <p:cNvPicPr>
            <a:picLocks noChangeAspect="1" noChangeArrowheads="1"/>
          </p:cNvPicPr>
          <p:nvPr/>
        </p:nvPicPr>
        <p:blipFill>
          <a:blip r:embed="rId3" cstate="print">
            <a:lum bright="20000" contrast="20000"/>
          </a:blip>
          <a:srcRect l="14792" r="14500" b="6042"/>
          <a:stretch>
            <a:fillRect/>
          </a:stretch>
        </p:blipFill>
        <p:spPr bwMode="auto">
          <a:xfrm>
            <a:off x="1237130" y="251010"/>
            <a:ext cx="2312894" cy="1844065"/>
          </a:xfrm>
          <a:prstGeom prst="rect">
            <a:avLst/>
          </a:prstGeom>
          <a:noFill/>
          <a:ln w="57150">
            <a:solidFill>
              <a:srgbClr val="FF3300"/>
            </a:solidFill>
          </a:ln>
        </p:spPr>
      </p:pic>
      <p:pic>
        <p:nvPicPr>
          <p:cNvPr id="1034" name="Picture 10" descr="C:\Users\Пользователь\Desktop\15329187.jpg"/>
          <p:cNvPicPr>
            <a:picLocks noChangeAspect="1" noChangeArrowheads="1"/>
          </p:cNvPicPr>
          <p:nvPr/>
        </p:nvPicPr>
        <p:blipFill>
          <a:blip r:embed="rId4" cstate="print">
            <a:lum bright="20000" contrast="20000"/>
          </a:blip>
          <a:srcRect t="19608" r="5098" b="18431"/>
          <a:stretch>
            <a:fillRect/>
          </a:stretch>
        </p:blipFill>
        <p:spPr bwMode="auto">
          <a:xfrm>
            <a:off x="3706167" y="286871"/>
            <a:ext cx="2855997" cy="1398494"/>
          </a:xfrm>
          <a:prstGeom prst="rect">
            <a:avLst/>
          </a:prstGeom>
          <a:noFill/>
          <a:ln w="57150">
            <a:solidFill>
              <a:srgbClr val="FF3300"/>
            </a:solidFill>
          </a:ln>
        </p:spPr>
      </p:pic>
      <p:pic>
        <p:nvPicPr>
          <p:cNvPr id="12" name="Picture 6" descr="F:\20170428_101917.jpg"/>
          <p:cNvPicPr>
            <a:picLocks noChangeAspect="1" noChangeArrowheads="1"/>
          </p:cNvPicPr>
          <p:nvPr/>
        </p:nvPicPr>
        <p:blipFill>
          <a:blip r:embed="rId3" cstate="print">
            <a:lum bright="20000" contrast="20000"/>
          </a:blip>
          <a:srcRect l="34070" t="38879" r="35960" b="6042"/>
          <a:stretch>
            <a:fillRect/>
          </a:stretch>
        </p:blipFill>
        <p:spPr bwMode="auto">
          <a:xfrm>
            <a:off x="6997744" y="2832847"/>
            <a:ext cx="1934882" cy="2133600"/>
          </a:xfrm>
          <a:prstGeom prst="rect">
            <a:avLst/>
          </a:prstGeom>
          <a:noFill/>
          <a:ln w="57150">
            <a:solidFill>
              <a:srgbClr val="FF3300"/>
            </a:solidFill>
          </a:ln>
        </p:spPr>
      </p:pic>
      <p:pic>
        <p:nvPicPr>
          <p:cNvPr id="1033" name="Picture 9" descr="http://files.vm.ru/photo/vecherka/2012/12/doc67rir7vr6hi1f6s0ni8g_800_48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64967" y="2140511"/>
            <a:ext cx="1757810" cy="1171141"/>
          </a:xfrm>
          <a:prstGeom prst="rect">
            <a:avLst/>
          </a:prstGeom>
          <a:noFill/>
          <a:ln w="57150">
            <a:solidFill>
              <a:srgbClr val="FF33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</TotalTime>
  <Words>248</Words>
  <Application>Microsoft Office PowerPoint</Application>
  <PresentationFormat>Экран (4:3)</PresentationFormat>
  <Paragraphs>34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32</cp:revision>
  <dcterms:created xsi:type="dcterms:W3CDTF">2017-04-28T04:48:16Z</dcterms:created>
  <dcterms:modified xsi:type="dcterms:W3CDTF">2017-05-08T14:59:54Z</dcterms:modified>
</cp:coreProperties>
</file>