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6" r:id="rId5"/>
    <p:sldId id="267" r:id="rId6"/>
    <p:sldId id="265" r:id="rId7"/>
    <p:sldId id="264" r:id="rId8"/>
    <p:sldId id="272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774" autoAdjust="0"/>
  </p:normalViewPr>
  <p:slideViewPr>
    <p:cSldViewPr>
      <p:cViewPr>
        <p:scale>
          <a:sx n="55" d="100"/>
          <a:sy n="55" d="100"/>
        </p:scale>
        <p:origin x="-172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7;&#1088;&#1072;&#1079;&#1076;&#1085;&#1080;&#1082;&#1080;,%20&#1082;&#1086;&#1085;&#1082;&#1091;&#1088;&#1089;&#1099;%20&#1089;%202012&#1075;\&#1082;&#1086;&#1085;&#1082;&#1091;&#1088;&#1089;&#1099;%202015-2016\&#1070;&#1085;&#1099;&#1081;%20&#1072;&#1088;&#1093;&#1080;&#1090;&#1077;&#1082;&#1090;&#1086;&#1088;%202016\DSCN2578.MOV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CIM\103NIKON\DSCN2587.MOV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video" Target="file:///F:\DCIM\103NIKON\DSCN2582.MOV" TargetMode="External"/><Relationship Id="rId1" Type="http://schemas.openxmlformats.org/officeDocument/2006/relationships/video" Target="file:///F:\DCIM\104NIKON\DSCN2589.MOV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Муниципальное автономное дошкольное образовательное учреждение детский сад №  531</a:t>
            </a:r>
            <a:endParaRPr lang="ru-RU" dirty="0"/>
          </a:p>
        </p:txBody>
      </p:sp>
      <p:pic>
        <p:nvPicPr>
          <p:cNvPr id="1028" name="Picture 4" descr="http://admin.bryansk.ru/wp-content/uploads/720-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1080120" cy="6675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367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тема проекта : «Дом для любимого героя»</a:t>
            </a:r>
          </a:p>
        </p:txBody>
      </p:sp>
      <p:pic>
        <p:nvPicPr>
          <p:cNvPr id="9" name="Picture 1" descr="G:\праздники, конкурсы с 2012г\конкурсы 2015-2016\Юный архитектор 2016\Мультфильм “Летучий корабль“.mp4_snapshot_11.12_[2016.04.19_21.27.50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5938" flipH="1">
            <a:off x="5563564" y="3056272"/>
            <a:ext cx="2041147" cy="198884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http://bestefilms.ru/sites/default/files/styles/900x_s/public/139316622671178.jpg"/>
          <p:cNvPicPr>
            <a:picLocks noChangeAspect="1" noChangeArrowheads="1"/>
          </p:cNvPicPr>
          <p:nvPr/>
        </p:nvPicPr>
        <p:blipFill>
          <a:blip r:embed="rId5" cstate="print"/>
          <a:srcRect r="15313"/>
          <a:stretch>
            <a:fillRect/>
          </a:stretch>
        </p:blipFill>
        <p:spPr bwMode="auto">
          <a:xfrm flipH="1">
            <a:off x="323528" y="4725144"/>
            <a:ext cx="2042063" cy="191683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G:\праздники, конкурсы с 2012г\конкурсы 2015-2016\Юный архитектор 2016\Мультфильм “Летучий корабль“.mp4_snapshot_11.29_[2016.04.19_21.28.59].jpg"/>
          <p:cNvPicPr>
            <a:picLocks noChangeAspect="1" noChangeArrowheads="1"/>
          </p:cNvPicPr>
          <p:nvPr/>
        </p:nvPicPr>
        <p:blipFill>
          <a:blip r:embed="rId6" cstate="print"/>
          <a:srcRect l="16401" r="13041" b="18500"/>
          <a:stretch>
            <a:fillRect/>
          </a:stretch>
        </p:blipFill>
        <p:spPr bwMode="auto">
          <a:xfrm>
            <a:off x="6876256" y="4725144"/>
            <a:ext cx="2016224" cy="191683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G:\праздники, конкурсы с 2012г\конкурсы 2015-2016\Юный архитектор 2016\Мультфильм “Летучий корабль“.mp4_snapshot_00.13_[2016.04.19_21.22.36].jpg"/>
          <p:cNvPicPr>
            <a:picLocks noChangeAspect="1" noChangeArrowheads="1"/>
          </p:cNvPicPr>
          <p:nvPr/>
        </p:nvPicPr>
        <p:blipFill>
          <a:blip r:embed="rId7" cstate="print"/>
          <a:srcRect l="10449" t="7951" r="15133" b="20486"/>
          <a:stretch>
            <a:fillRect/>
          </a:stretch>
        </p:blipFill>
        <p:spPr bwMode="auto">
          <a:xfrm>
            <a:off x="1475656" y="3068960"/>
            <a:ext cx="2016224" cy="1872208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G:\праздники, конкурсы с 2012г\конкурсы 2015-2016\Юный архитектор 2016\Мультфильм “Летучий корабль“.mp4_snapshot_10.31_[2016.04.19_21.27.20].jpg"/>
          <p:cNvPicPr>
            <a:picLocks noChangeAspect="1" noChangeArrowheads="1"/>
          </p:cNvPicPr>
          <p:nvPr/>
        </p:nvPicPr>
        <p:blipFill>
          <a:blip r:embed="rId8" cstate="print"/>
          <a:srcRect l="18598" r="13211" b="7012"/>
          <a:stretch>
            <a:fillRect/>
          </a:stretch>
        </p:blipFill>
        <p:spPr bwMode="auto">
          <a:xfrm>
            <a:off x="3563888" y="2348880"/>
            <a:ext cx="1944216" cy="18853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G:\праздники, конкурсы с 2012г\конкурсы 2015-2016\Юный архитектор 2016\6685c5127924e92622911eb8a38.jpg"/>
          <p:cNvPicPr>
            <a:picLocks noChangeAspect="1" noChangeArrowheads="1"/>
          </p:cNvPicPr>
          <p:nvPr/>
        </p:nvPicPr>
        <p:blipFill>
          <a:blip r:embed="rId9" cstate="print"/>
          <a:srcRect r="13382"/>
          <a:stretch>
            <a:fillRect/>
          </a:stretch>
        </p:blipFill>
        <p:spPr bwMode="auto">
          <a:xfrm>
            <a:off x="3563888" y="4365104"/>
            <a:ext cx="2016224" cy="185395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0" y="980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3175"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«Летучий корабль»</a:t>
            </a:r>
            <a:endParaRPr lang="ru-RU" sz="9600" dirty="0">
              <a:ln w="3175"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0" y="6152057"/>
            <a:ext cx="9144000" cy="705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Екатеринбург</a:t>
            </a:r>
          </a:p>
          <a:p>
            <a:r>
              <a:rPr lang="ru-RU" sz="14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2016</a:t>
            </a:r>
            <a:endParaRPr lang="ru-RU" sz="14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</a:rPr>
              <a:t>Так, по специфическим характеристикам макет 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</a:rPr>
              <a:t>используется 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</a:rPr>
              <a:t>в творческих играх и играх с 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</a:rPr>
              <a:t>правилами::</a:t>
            </a:r>
            <a:endParaRPr lang="ru-RU" sz="2000" b="1" i="1" dirty="0">
              <a:ln>
                <a:solidFill>
                  <a:schemeClr val="tx1"/>
                </a:solidFill>
              </a:ln>
              <a:solidFill>
                <a:srgbClr val="433703"/>
              </a:solidFill>
              <a:latin typeface="Palatino Linotype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сюжетно-ролевая  «Театр»,  игра - путешествие по сказкам, </a:t>
            </a:r>
            <a:r>
              <a:rPr lang="ru-RU" sz="2000" b="1" i="1" dirty="0" err="1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игра-бродилка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 «Летучий корабль», строительная «Я юный конструктор», «Строим дом», «Кораблестроение».</a:t>
            </a:r>
            <a:endParaRPr lang="ru-RU" sz="2000" b="1" i="1" dirty="0">
              <a:ln>
                <a:solidFill>
                  <a:schemeClr val="tx1"/>
                </a:solidFill>
              </a:ln>
              <a:solidFill>
                <a:srgbClr val="433703"/>
              </a:solidFill>
              <a:latin typeface="Palatino Linotype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 </a:t>
            </a:r>
            <a:endParaRPr lang="ru-RU" sz="2400" dirty="0"/>
          </a:p>
        </p:txBody>
      </p:sp>
      <p:pic>
        <p:nvPicPr>
          <p:cNvPr id="9219" name="Picture 3" descr="F:\DCIM\103NIKON\DSCN2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412768" y="3172408"/>
            <a:ext cx="1979712" cy="148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F:\DCIM\103NIKON\DSCN2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19572" y="3176972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 descr="F:\DCIM\103NIKON\DSCN2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5085184"/>
            <a:ext cx="1970824" cy="1478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7" descr="F:\DCIM\103NIKON\DSCN2490.JPG"/>
          <p:cNvPicPr>
            <a:picLocks noChangeAspect="1" noChangeArrowheads="1"/>
          </p:cNvPicPr>
          <p:nvPr/>
        </p:nvPicPr>
        <p:blipFill>
          <a:blip r:embed="rId6" cstate="print"/>
          <a:srcRect r="11091"/>
          <a:stretch>
            <a:fillRect/>
          </a:stretch>
        </p:blipFill>
        <p:spPr bwMode="auto">
          <a:xfrm rot="5400000">
            <a:off x="4558308" y="4234780"/>
            <a:ext cx="2016224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Picture 8" descr="F:\DCIM\103NIKON\DSCN24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085184"/>
            <a:ext cx="2016224" cy="151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5" name="Picture 9" descr="F:\DCIM\103NIKON\DSCN24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447764" y="4364596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930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66592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По форме организации и мере регламентации выделяют: </a:t>
            </a:r>
          </a:p>
          <a:p>
            <a:pPr lvl="0" algn="just">
              <a:lnSpc>
                <a:spcPct val="150000"/>
              </a:lnSpc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самостоятельную игровую деятельность детей в группе;</a:t>
            </a:r>
          </a:p>
          <a:p>
            <a:pPr lvl="0" algn="just">
              <a:lnSpc>
                <a:spcPct val="150000"/>
              </a:lnSpc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в образовательной деятельности : 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познавательное, социально-коммуникативное, художественно-эстетическое, речевое и физическое развитие.</a:t>
            </a:r>
            <a:endParaRPr lang="ru-RU" sz="2000" b="1" i="1" dirty="0">
              <a:ln>
                <a:solidFill>
                  <a:schemeClr val="tx1"/>
                </a:solidFill>
              </a:ln>
              <a:solidFill>
                <a:srgbClr val="433703"/>
              </a:solidFill>
              <a:latin typeface="Palatino Linotype" pitchFamily="18" charset="0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По направленности действий: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•сенсорно-моторные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•предметные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•игры 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с перевоплощением;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•социальные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•соревновательные</a:t>
            </a:r>
            <a:endParaRPr lang="ru-RU" sz="2000" b="1" i="1" dirty="0">
              <a:ln>
                <a:solidFill>
                  <a:schemeClr val="tx1"/>
                </a:solidFill>
              </a:ln>
              <a:solidFill>
                <a:srgbClr val="433703"/>
              </a:solidFill>
              <a:latin typeface="Palatino Linotype" pitchFamily="18" charset="0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5953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3175"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latin typeface="Gabriola" pitchFamily="82" charset="0"/>
                <a:ea typeface="+mn-ea"/>
                <a:cs typeface="+mn-cs"/>
              </a:rPr>
              <a:t>команда</a:t>
            </a:r>
            <a:r>
              <a:rPr lang="ru-RU" sz="6000" b="1" dirty="0">
                <a:ln w="3175"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latin typeface="Gabriola" pitchFamily="82" charset="0"/>
                <a:ea typeface="+mn-ea"/>
                <a:cs typeface="+mn-cs"/>
              </a:rPr>
              <a:t>: </a:t>
            </a:r>
            <a:r>
              <a:rPr lang="ru-RU" sz="6000" b="1" dirty="0" smtClean="0">
                <a:ln w="3175"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latin typeface="Gabriola" pitchFamily="82" charset="0"/>
                <a:ea typeface="+mn-ea"/>
                <a:cs typeface="+mn-cs"/>
              </a:rPr>
              <a:t>«Летучий корабль»</a:t>
            </a:r>
            <a:endParaRPr lang="ru-RU" sz="6000" b="1" dirty="0">
              <a:ln w="3175"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  <a:latin typeface="Gabriola" pitchFamily="82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4425215"/>
            <a:ext cx="9144000" cy="204482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6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  <a:ea typeface="+mj-ea"/>
                <a:cs typeface="+mj-cs"/>
              </a:rPr>
              <a:t>Наш </a:t>
            </a:r>
            <a:r>
              <a:rPr lang="ru-RU" sz="4600" b="1" dirty="0">
                <a:ln w="3175">
                  <a:solidFill>
                    <a:schemeClr val="tx1"/>
                  </a:solidFill>
                </a:ln>
                <a:latin typeface="Gabriola" pitchFamily="82" charset="0"/>
                <a:ea typeface="+mj-ea"/>
                <a:cs typeface="+mj-cs"/>
              </a:rPr>
              <a:t>девиз: 	</a:t>
            </a:r>
            <a:endParaRPr lang="ru-RU" sz="4600" b="1" dirty="0" smtClean="0">
              <a:ln w="3175">
                <a:solidFill>
                  <a:schemeClr val="tx1"/>
                </a:solidFill>
              </a:ln>
              <a:latin typeface="Gabriola" pitchFamily="82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6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  <a:ea typeface="+mj-ea"/>
                <a:cs typeface="+mj-cs"/>
              </a:rPr>
              <a:t>«Любим сказки мы читать и хотим про них все знать, даже в этом ,в том числе , надо быть на высоте!»</a:t>
            </a:r>
            <a:endParaRPr lang="ru-RU" sz="4600" b="1" dirty="0">
              <a:ln w="3175">
                <a:solidFill>
                  <a:schemeClr val="tx1"/>
                </a:solidFill>
              </a:ln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104455" cy="3078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4062831" cy="3047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36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Описание проекта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764704"/>
            <a:ext cx="5256584" cy="3096343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3000" dirty="0" smtClean="0">
                <a:latin typeface="Gabriola" panose="04040605051002020D02" pitchFamily="82" charset="0"/>
              </a:rPr>
              <a:t>Целью проекта является воссоздание из конструктора «ТИКО» домов, в которых живут герои мультфильма «Летучий корабль», снятого в 1979 году режиссером Гарри Бардиным. После тщательного обсуждения для конструирования были выбраны дворец царевны Забавы, избушка </a:t>
            </a:r>
            <a:r>
              <a:rPr lang="ru-RU" sz="3000" dirty="0" err="1" smtClean="0">
                <a:latin typeface="Gabriola" panose="04040605051002020D02" pitchFamily="82" charset="0"/>
              </a:rPr>
              <a:t>Бабок-Ёжек</a:t>
            </a:r>
            <a:r>
              <a:rPr lang="ru-RU" sz="3000" dirty="0" smtClean="0">
                <a:latin typeface="Gabriola" panose="04040605051002020D02" pitchFamily="82" charset="0"/>
              </a:rPr>
              <a:t>, болото Водяного и, построенный Иваном-трубочистом, Летучий корабль.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323486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3645025"/>
            <a:ext cx="8399276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Для строительства мы выбрали различные материалы и конструкторы: ТИКО конструктор, электронный конструктор Знаток «первые шаги в электронике». В конструкторском  бюро «Вторая жизнь игрушки», созданном в нашем детском саду, нам помогли применить звуковые механизмы из сломанной куклы и игрушки «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Хомячок-повторюшка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», а также  новогоднюю гирлянду и подсветку от старых волоконных светильников.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ea typeface="+mn-ea"/>
                <a:cs typeface="+mn-cs"/>
              </a:rPr>
              <a:t>Сам проект оформлен в виде игры-путешествия по сказке «Летучий корабль, которая будет интересна ребятам и их родителям.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3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91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Gabriola" panose="04040605051002020D02" pitchFamily="82" charset="0"/>
              </a:rPr>
              <a:t>Дворец царевны Забавы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225025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908720"/>
            <a:ext cx="2304255" cy="18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48680"/>
            <a:ext cx="2343130" cy="312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DSCN2578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627784" y="3717032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789040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G:\праздники, конкурсы с 2012г\конкурсы 2015-2016\Юный архитектор 2016\DSCN25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648230" y="4089074"/>
            <a:ext cx="2400267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3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91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Gabriola" panose="04040605051002020D02" pitchFamily="82" charset="0"/>
              </a:rPr>
              <a:t>Болото Водяного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10" name="DSCN2587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55776" y="62068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G:\праздники, конкурсы с 2012г\конкурсы 2015-2016\Юный архитектор 2016\Мультфильм “Летучий корабль“.mp4_snapshot_09.51_[2016.04.19_21.25.55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3717032"/>
            <a:ext cx="2232248" cy="1670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G:\праздники, конкурсы с 2012г\конкурсы 2015-2016\Юный архитектор 2016\6685c5127924e92622911eb8a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789040"/>
            <a:ext cx="2183904" cy="1637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789040"/>
            <a:ext cx="2088232" cy="2783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G:\праздники, конкурсы с 2012г\конкурсы 2015-2016\Юный архитектор 2016\DSCN25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908720"/>
            <a:ext cx="1540783" cy="2054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G:\праздники, конкурсы с 2012г\конкурсы 2015-2016\Юный архитектор 2016\DSCN256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910275" y="1162733"/>
            <a:ext cx="2032790" cy="152476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4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91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+mj-cs"/>
              </a:rPr>
              <a:t>Избушка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anose="04040605051002020D02" pitchFamily="82" charset="0"/>
                <a:ea typeface="+mj-ea"/>
                <a:cs typeface="+mj-cs"/>
              </a:rPr>
              <a:t>Бабок-Ёжек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8" name="Picture 2" descr="G:\праздники, конкурсы с 2012г\конкурсы 2015-2016\Юный архитектор 2016\Мультфильм “Летучий корабль“.mp4_snapshot_12.49_[2016.04.19_21.33.4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2215133" cy="177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G:\праздники, конкурсы с 2012г\конкурсы 2015-2016\Юный архитектор 2016\Мультфильм “Летучий корабль“.mp4_snapshot_11.12_[2016.04.19_21.27.50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32656"/>
            <a:ext cx="225025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l="16096" r="14922"/>
          <a:stretch>
            <a:fillRect/>
          </a:stretch>
        </p:blipFill>
        <p:spPr bwMode="auto">
          <a:xfrm>
            <a:off x="251520" y="2276872"/>
            <a:ext cx="2160240" cy="2348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DSCN2589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627784" y="764704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F:\DCIM\103NIKON\DSCN2575.JPG"/>
          <p:cNvPicPr>
            <a:picLocks noChangeAspect="1" noChangeArrowheads="1"/>
          </p:cNvPicPr>
          <p:nvPr/>
        </p:nvPicPr>
        <p:blipFill>
          <a:blip r:embed="rId9" cstate="print"/>
          <a:srcRect l="19901" r="9970"/>
          <a:stretch>
            <a:fillRect/>
          </a:stretch>
        </p:blipFill>
        <p:spPr bwMode="auto">
          <a:xfrm>
            <a:off x="6660232" y="2276872"/>
            <a:ext cx="2232248" cy="23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DSCN2582.MO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3059832" y="4221088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print"/>
          <a:srcRect t="21427"/>
          <a:stretch>
            <a:fillRect/>
          </a:stretch>
        </p:blipFill>
        <p:spPr bwMode="auto">
          <a:xfrm>
            <a:off x="611560" y="4913338"/>
            <a:ext cx="1527177" cy="1756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G:\праздники, конкурсы с 2012г\конкурсы 2015-2016\Юный архитектор 2016\DSCN2546.JPG"/>
          <p:cNvPicPr>
            <a:picLocks noChangeAspect="1" noChangeArrowheads="1"/>
          </p:cNvPicPr>
          <p:nvPr/>
        </p:nvPicPr>
        <p:blipFill>
          <a:blip r:embed="rId12" cstate="print"/>
          <a:srcRect t="7665"/>
          <a:stretch>
            <a:fillRect/>
          </a:stretch>
        </p:blipFill>
        <p:spPr bwMode="auto">
          <a:xfrm>
            <a:off x="7164288" y="4869160"/>
            <a:ext cx="1440160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91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Gabriola" panose="04040605051002020D02" pitchFamily="82" charset="0"/>
              </a:rPr>
              <a:t>Летучий корабль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anose="04040605051002020D02" pitchFamily="82" charset="0"/>
              <a:ea typeface="+mj-ea"/>
              <a:cs typeface="+mj-cs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486" y="548681"/>
            <a:ext cx="297599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620688"/>
            <a:ext cx="2880320" cy="216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G:\праздники, конкурсы с 2012г\конкурсы 2015-2016\Юный архитектор 2016\Мультфильм “Летучий корабль“.mp4_snapshot_13.45_[2016.04.19_21.35.47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924944"/>
            <a:ext cx="2143125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9" name="Picture 9" descr="G:\праздники, конкурсы с 2012г\конкурсы 2015-2016\Юный архитектор 2016\Мультфильм “Летучий корабль“.mp4_snapshot_16.24_[2016.04.21_01.32.31].jpg"/>
          <p:cNvPicPr>
            <a:picLocks noChangeAspect="1" noChangeArrowheads="1"/>
          </p:cNvPicPr>
          <p:nvPr/>
        </p:nvPicPr>
        <p:blipFill>
          <a:blip r:embed="rId6" cstate="print"/>
          <a:srcRect l="19760" r="9681" b="29407"/>
          <a:stretch>
            <a:fillRect/>
          </a:stretch>
        </p:blipFill>
        <p:spPr bwMode="auto">
          <a:xfrm>
            <a:off x="4932040" y="2924944"/>
            <a:ext cx="2160240" cy="1729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0" descr="G:\праздники, конкурсы с 2012г\конкурсы 2015-2016\Юный архитектор 2016\Мультфильм “Летучий корабль“.mp4_snapshot_15.07_[2016.04.19_21.37.04].jpg"/>
          <p:cNvPicPr>
            <a:picLocks noChangeAspect="1" noChangeArrowheads="1"/>
          </p:cNvPicPr>
          <p:nvPr/>
        </p:nvPicPr>
        <p:blipFill>
          <a:blip r:embed="rId7" cstate="print"/>
          <a:srcRect l="18820" r="13722"/>
          <a:stretch>
            <a:fillRect/>
          </a:stretch>
        </p:blipFill>
        <p:spPr bwMode="auto">
          <a:xfrm>
            <a:off x="3923928" y="4797152"/>
            <a:ext cx="1534747" cy="1820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1" name="Picture 11" descr="G:\праздники, конкурсы с 2012г\конкурсы 2015-2016\Юный архитектор 2016\DSCN2552.JPG"/>
          <p:cNvPicPr>
            <a:picLocks noChangeAspect="1" noChangeArrowheads="1"/>
          </p:cNvPicPr>
          <p:nvPr/>
        </p:nvPicPr>
        <p:blipFill>
          <a:blip r:embed="rId8" cstate="print"/>
          <a:srcRect l="4636" r="4049"/>
          <a:stretch>
            <a:fillRect/>
          </a:stretch>
        </p:blipFill>
        <p:spPr bwMode="auto">
          <a:xfrm rot="5400000">
            <a:off x="7056275" y="4617133"/>
            <a:ext cx="201622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6" descr="F:\DCIM\103NIKON\DSCN255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124192" y="4636448"/>
            <a:ext cx="2171488" cy="16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Муниципальное автономное дошкольное образовательное учреждение детский сад №  531</a:t>
            </a:r>
            <a:endParaRPr lang="ru-RU" dirty="0"/>
          </a:p>
        </p:txBody>
      </p:sp>
      <p:pic>
        <p:nvPicPr>
          <p:cNvPr id="1028" name="Picture 4" descr="http://admin.bryansk.ru/wp-content/uploads/720-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1080120" cy="6675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9826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тема проекта : «Дом для любимого героя»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9807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3175">
                  <a:solidFill>
                    <a:srgbClr val="FFFF00"/>
                  </a:solidFill>
                </a:ln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«Летучий корабль»</a:t>
            </a:r>
            <a:endParaRPr lang="ru-RU" sz="8000" dirty="0">
              <a:ln w="3175">
                <a:solidFill>
                  <a:srgbClr val="FFFF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0" y="6152057"/>
            <a:ext cx="9144000" cy="705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Екатеринбург</a:t>
            </a:r>
          </a:p>
          <a:p>
            <a:r>
              <a:rPr lang="ru-RU" sz="1400" b="1" dirty="0" smtClean="0">
                <a:ln w="3175">
                  <a:solidFill>
                    <a:schemeClr val="tx1"/>
                  </a:solidFill>
                </a:ln>
                <a:latin typeface="Gabriola" pitchFamily="82" charset="0"/>
              </a:rPr>
              <a:t>2016</a:t>
            </a:r>
            <a:endParaRPr lang="ru-RU" sz="1400" b="1" dirty="0">
              <a:latin typeface="Gabriola" pitchFamily="82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19888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Palatino Linotype" pitchFamily="18" charset="0"/>
                <a:ea typeface="+mj-ea"/>
                <a:cs typeface="+mj-cs"/>
              </a:rPr>
              <a:t>Описание практического применения проекта в играх детей</a:t>
            </a:r>
            <a:endParaRPr kumimoji="0" lang="ru-RU" sz="2000" b="1" i="1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20888"/>
            <a:ext cx="5112568" cy="3834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://www.fonstola.ru/pic/201212/2560x1600/fonstola.ru-84385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302359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Для создания макета здания  использовался  трансформируемый игровой конструктор для объемного моделирования (ТИКО) , набор «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Г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еометрия», «Фантазер», «Архимед».  Конструктор ТИКО позволяет фантазировать и создавать плоскостные и объемные конструкции  на любую выбранную тему.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Дополнительно в создании экспозиции использовались: электронный конструктор Знаток «первые шаги в электронике», звуковые механизмы из сломанной куклы и игрушки «</a:t>
            </a:r>
            <a:r>
              <a:rPr lang="ru-RU" sz="2000" b="1" i="1" dirty="0" err="1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Хомячок-повторюшка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», а также  новогодняя гирлянда и подсветка от старых волоконных светильников.</a:t>
            </a:r>
          </a:p>
          <a:p>
            <a:pPr algn="just">
              <a:lnSpc>
                <a:spcPct val="150000"/>
              </a:lnSpc>
            </a:pP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Данный </a:t>
            </a:r>
            <a:r>
              <a:rPr lang="ru-RU" sz="2000" b="1" i="1" dirty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макет нашел свое применение в ряде игр, которые можно разделить по различным основаниям</a:t>
            </a:r>
            <a:r>
              <a:rPr lang="ru-RU" sz="2000" b="1" i="1" dirty="0" smtClean="0">
                <a:ln>
                  <a:solidFill>
                    <a:schemeClr val="tx1"/>
                  </a:solidFill>
                </a:ln>
                <a:solidFill>
                  <a:srgbClr val="433703"/>
                </a:solidFill>
                <a:latin typeface="Palatino Linotype" pitchFamily="18" charset="0"/>
                <a:ea typeface="+mj-ea"/>
                <a:cs typeface="+mj-cs"/>
              </a:rPr>
              <a:t>.</a:t>
            </a:r>
            <a:endParaRPr lang="ru-RU" sz="2000" b="1" i="1" dirty="0">
              <a:ln>
                <a:solidFill>
                  <a:schemeClr val="tx1"/>
                </a:solidFill>
              </a:ln>
              <a:solidFill>
                <a:srgbClr val="433703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41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392</Words>
  <Application>Microsoft Office PowerPoint</Application>
  <PresentationFormat>Экран (4:3)</PresentationFormat>
  <Paragraphs>39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команда: «Летучий корабль»</vt:lpstr>
      <vt:lpstr>Описание проекта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79</cp:revision>
  <dcterms:created xsi:type="dcterms:W3CDTF">2016-04-19T16:00:44Z</dcterms:created>
  <dcterms:modified xsi:type="dcterms:W3CDTF">2017-03-20T18:03:13Z</dcterms:modified>
</cp:coreProperties>
</file>