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7" r:id="rId4"/>
    <p:sldId id="268" r:id="rId5"/>
    <p:sldId id="271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>
      <p:cViewPr>
        <p:scale>
          <a:sx n="80" d="100"/>
          <a:sy n="80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картинки к незнайке\beautiful-summer-landscape-4.jpg"/>
          <p:cNvPicPr>
            <a:picLocks noChangeAspect="1" noChangeArrowheads="1"/>
          </p:cNvPicPr>
          <p:nvPr/>
        </p:nvPicPr>
        <p:blipFill>
          <a:blip r:embed="rId2" cstate="print"/>
          <a:srcRect r="24782" b="4988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проекта:</a:t>
            </a:r>
            <a:endParaRPr kumimoji="0" lang="ru-RU" sz="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«Зеленый инженер»</a:t>
            </a:r>
            <a:endParaRPr lang="ru-RU" sz="4400" b="1" i="1" dirty="0">
              <a:ln w="28575"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3347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Екатеринбург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2016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1700808"/>
            <a:ext cx="277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Третьяк Иван,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Сабанчиев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Лепухова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Полина,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Петрова Оля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Шафикова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Ксения.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Руководители проекта: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Трубкина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М.В.,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Суворова Е.Р.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66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картинки к незнайке\aHR0cDovL2ZyZWUtaWxsdXN0cmF0aW9ucy1sczAxLmdhdGFnLm5ldC9pbWFnZXMvbGdpMDFhMjAxNDA0MjIyMTAwLmpwZw==.jpg"/>
          <p:cNvPicPr>
            <a:picLocks noChangeAspect="1" noChangeArrowheads="1"/>
          </p:cNvPicPr>
          <p:nvPr/>
        </p:nvPicPr>
        <p:blipFill>
          <a:blip r:embed="rId2" cstate="print"/>
          <a:srcRect l="8998" t="17967" r="87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2442954"/>
            <a:ext cx="78843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base"/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В «Цветочном городе» живём,</a:t>
            </a:r>
          </a:p>
          <a:p>
            <a:pPr algn="ctr" fontAlgn="base"/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Играем вместе и растём…</a:t>
            </a:r>
          </a:p>
          <a:p>
            <a:pPr algn="ctr"/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Все вокруг преобразим </a:t>
            </a:r>
          </a:p>
          <a:p>
            <a:pPr algn="ctr"/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И природу сохраним.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476672"/>
            <a:ext cx="58345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ln w="285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«Цветочный город»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16016" y="0"/>
            <a:ext cx="1944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команда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499992" y="1628800"/>
            <a:ext cx="243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Наш девиз:</a:t>
            </a:r>
            <a:endParaRPr lang="ru-RU" sz="3200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323528" y="260648"/>
            <a:ext cx="2016224" cy="1944216"/>
            <a:chOff x="-3420888" y="404664"/>
            <a:chExt cx="2016224" cy="1944216"/>
          </a:xfrm>
        </p:grpSpPr>
        <p:sp>
          <p:nvSpPr>
            <p:cNvPr id="35" name="Овал 34"/>
            <p:cNvSpPr/>
            <p:nvPr/>
          </p:nvSpPr>
          <p:spPr>
            <a:xfrm>
              <a:off x="-3420888" y="404664"/>
              <a:ext cx="2016224" cy="19442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96" name="Picture 4" descr="C:\Users\Пользователь\Desktop\картинки к незнайке\green-building-technolog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204864" y="548680"/>
              <a:ext cx="1660253" cy="1628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картинки к незнайке\aHR0cDovL2ZyZWUtaWxsdXN0cmF0aW9ucy1sczAxLmdhdGFnLm5ldC9pbWFnZXMvbGdpMDFhMjAxNDA0MjIyMTAwLmpwZw==.jpg"/>
          <p:cNvPicPr>
            <a:picLocks noChangeAspect="1" noChangeArrowheads="1"/>
          </p:cNvPicPr>
          <p:nvPr/>
        </p:nvPicPr>
        <p:blipFill>
          <a:blip r:embed="rId2" cstate="print"/>
          <a:srcRect l="14727" t="17967" r="87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Группа 35"/>
          <p:cNvGrpSpPr/>
          <p:nvPr/>
        </p:nvGrpSpPr>
        <p:grpSpPr>
          <a:xfrm>
            <a:off x="323528" y="260648"/>
            <a:ext cx="1584176" cy="1512168"/>
            <a:chOff x="-3420888" y="404664"/>
            <a:chExt cx="2016224" cy="1944216"/>
          </a:xfrm>
        </p:grpSpPr>
        <p:sp>
          <p:nvSpPr>
            <p:cNvPr id="35" name="Овал 34"/>
            <p:cNvSpPr/>
            <p:nvPr/>
          </p:nvSpPr>
          <p:spPr>
            <a:xfrm>
              <a:off x="-3420888" y="404664"/>
              <a:ext cx="2016224" cy="19442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96" name="Picture 4" descr="C:\Users\Пользователь\Desktop\картинки к незнайке\green-building-technolog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204864" y="548680"/>
              <a:ext cx="1660253" cy="1628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691680" y="2980401"/>
            <a:ext cx="7452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дизайн-проекта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благоустройству и озеленению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территории детского сада.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2159224" y="404664"/>
            <a:ext cx="69847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мы выбрали эту тему?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детский сад - это новое современное учреждение, в котором  созданы все необходимые условия для гармоничного развития детей дошкольного возраста. Но территория детского сада еще пока не полностью освоена. Поэтому у нас появилось желание изменить среду территории детского сада, создать индивидуальный и стильный облик дошкольного учреждения, создать условия для полноценного общения ребят с живой природой</a:t>
            </a: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2051720" y="3920960"/>
            <a:ext cx="709228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630238" algn="l"/>
              </a:tabLs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макет территории нашего детского сада;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630238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узнать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растения  пригодны для создания зеленых тематических зон нашего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детского сада;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630238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разработать дизайн экологических тематических зон: «Цветочные часы», «Огород лекарственных растений»;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630238" algn="l"/>
              </a:tabLs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памятку сборщика лекарственных растений; </a:t>
            </a:r>
          </a:p>
          <a:p>
            <a:pPr marR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разработать модель экологически чистого источника энергии для освещения тематических зон.</a:t>
            </a:r>
          </a:p>
          <a:p>
            <a:pPr marL="285750" marR="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630238" algn="l"/>
              </a:tabLs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картинки к незнайке\aHR0cDovL2ZyZWUtaWxsdXN0cmF0aW9ucy1sczAxLmdhdGFnLm5ldC9pbWFnZXMvbGdpMDFhMjAxNDA0MjIyMTAwLmpwZw==.jpg"/>
          <p:cNvPicPr>
            <a:picLocks noChangeAspect="1" noChangeArrowheads="1"/>
          </p:cNvPicPr>
          <p:nvPr/>
        </p:nvPicPr>
        <p:blipFill>
          <a:blip r:embed="rId2" cstate="print"/>
          <a:srcRect l="14727" t="17967" r="87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537" y="28118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нашей работы: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340769"/>
            <a:ext cx="7067128" cy="432048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–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объединились в команду, придумали название и девиз, обсудили, что и как нам предстоит делать.</a:t>
            </a:r>
          </a:p>
          <a:p>
            <a:pPr algn="just"/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 –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 со взрослыми искали нужную нам информацию, оформляли альбомы, разрабатывали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дизайн-проект для нашего детского сада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этап-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поделились тем, что мы узнали и придумали, с нашими близкими и другими детьми детского сада.</a:t>
            </a:r>
          </a:p>
        </p:txBody>
      </p:sp>
      <p:pic>
        <p:nvPicPr>
          <p:cNvPr id="7169" name="Picture 1" descr="C:\Users\Ошкина Ольга\Desktop\экоколобок рисунки\iCACATJ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1733550" cy="142875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C:\Users\Ошкина Ольга\Desktop\экоколобок рисунки\iCAIQWO7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1704975" cy="142875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Ошкина Ольга\Desktop\экоколобок рисунки\iCAXJDSJ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159" y="5042855"/>
            <a:ext cx="1691911" cy="116415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Пользователь\Desktop\картинки к незнайке\aHR0cDovL2ZyZWUtaWxsdXN0cmF0aW9ucy1sczAxLmdhdGFnLm5ldC9pbWFnZXMvbGdpMDFhMjAxNDA0MjIyMTAwLmpwZw==.jpg"/>
          <p:cNvPicPr>
            <a:picLocks noChangeAspect="1" noChangeArrowheads="1"/>
          </p:cNvPicPr>
          <p:nvPr/>
        </p:nvPicPr>
        <p:blipFill>
          <a:blip r:embed="rId2" cstate="print"/>
          <a:srcRect l="14727" t="17967" r="87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61017" y="634751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Оформляли альбомы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«Цветочные часы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«Огород лекарственных растений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с памяткой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сборщика лекарственных растений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Сначала наш проект родился на бумаге, затем из конструктора «ТИКО» 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собрали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мини-макет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здания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нашего детского сада и прогулочных веранд на участках.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39584" y="160847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мы делали: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7503" y="2991319"/>
            <a:ext cx="4608513" cy="3747319"/>
            <a:chOff x="107503" y="2991319"/>
            <a:chExt cx="4608513" cy="374731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0631" y="3542994"/>
              <a:ext cx="3667548" cy="2665369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107503" y="2991319"/>
              <a:ext cx="4608513" cy="3747319"/>
              <a:chOff x="3491880" y="1196752"/>
              <a:chExt cx="4755431" cy="3747319"/>
            </a:xfrm>
          </p:grpSpPr>
          <p:pic>
            <p:nvPicPr>
              <p:cNvPr id="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184482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52320" y="198884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0019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0424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0830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92080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249289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991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8802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71703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96336" y="292494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24328" y="342900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2129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227687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400506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1880" y="270892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4716016" y="4221088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3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5220072" y="4077072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3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4826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4149080"/>
                <a:ext cx="650975" cy="6509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" name="Группа 2"/>
          <p:cNvGrpSpPr/>
          <p:nvPr/>
        </p:nvGrpSpPr>
        <p:grpSpPr>
          <a:xfrm>
            <a:off x="4554370" y="2955314"/>
            <a:ext cx="4608513" cy="3747319"/>
            <a:chOff x="4554370" y="2955314"/>
            <a:chExt cx="4608513" cy="374731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93933" y="3467709"/>
              <a:ext cx="3818189" cy="2863642"/>
            </a:xfrm>
            <a:prstGeom prst="rect">
              <a:avLst/>
            </a:prstGeom>
          </p:spPr>
        </p:pic>
        <p:grpSp>
          <p:nvGrpSpPr>
            <p:cNvPr id="36" name="Группа 35"/>
            <p:cNvGrpSpPr/>
            <p:nvPr/>
          </p:nvGrpSpPr>
          <p:grpSpPr>
            <a:xfrm>
              <a:off x="4554370" y="2955314"/>
              <a:ext cx="4608513" cy="3747319"/>
              <a:chOff x="3491880" y="1196752"/>
              <a:chExt cx="4755431" cy="3747319"/>
            </a:xfrm>
          </p:grpSpPr>
          <p:pic>
            <p:nvPicPr>
              <p:cNvPr id="3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184482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52320" y="198884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0019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0424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0830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92080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249289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991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8802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71703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96336" y="292494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24328" y="342900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2129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227687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400506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1880" y="270892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4716016" y="4221088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5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5220072" y="4077072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5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4826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4149080"/>
                <a:ext cx="650975" cy="6509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9" name="Группа 88"/>
          <p:cNvGrpSpPr/>
          <p:nvPr/>
        </p:nvGrpSpPr>
        <p:grpSpPr>
          <a:xfrm>
            <a:off x="0" y="1"/>
            <a:ext cx="4015369" cy="3231996"/>
            <a:chOff x="177286" y="1"/>
            <a:chExt cx="3838083" cy="2965100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7211"/>
            <a:stretch/>
          </p:blipFill>
          <p:spPr>
            <a:xfrm>
              <a:off x="581440" y="434366"/>
              <a:ext cx="3018042" cy="2050579"/>
            </a:xfrm>
            <a:prstGeom prst="rect">
              <a:avLst/>
            </a:prstGeom>
          </p:spPr>
        </p:pic>
        <p:grpSp>
          <p:nvGrpSpPr>
            <p:cNvPr id="63" name="Группа 62"/>
            <p:cNvGrpSpPr/>
            <p:nvPr/>
          </p:nvGrpSpPr>
          <p:grpSpPr>
            <a:xfrm>
              <a:off x="177286" y="1"/>
              <a:ext cx="3838083" cy="2965100"/>
              <a:chOff x="3491880" y="1196752"/>
              <a:chExt cx="4755431" cy="3747319"/>
            </a:xfrm>
          </p:grpSpPr>
          <p:pic>
            <p:nvPicPr>
              <p:cNvPr id="6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184482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52320" y="198884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0019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0424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0830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92080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249289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991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8802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71703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96336" y="292494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24328" y="342900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2129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227687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400506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1880" y="270892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4716016" y="4221088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8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5220072" y="4077072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8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4826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4149080"/>
                <a:ext cx="650975" cy="650975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xmlns="" val="29216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Пользователь\Desktop\картинки к незнайке\aHR0cDovL2ZyZWUtaWxsdXN0cmF0aW9ucy1sczAxLmdhdGFnLm5ldC9pbWFnZXMvbGdpMDFhMjAxNDA0MjIyMTAwLmpwZw==.jpg"/>
          <p:cNvPicPr>
            <a:picLocks noChangeAspect="1" noChangeArrowheads="1"/>
          </p:cNvPicPr>
          <p:nvPr/>
        </p:nvPicPr>
        <p:blipFill>
          <a:blip r:embed="rId2" cstate="print"/>
          <a:srcRect l="14727" t="17967" r="87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960475" y="1321559"/>
            <a:ext cx="49167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На макете обозначили место под будущие «цветочные часы»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«огород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лекарственных растений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изготовили их  из бросового материала – старых цветочных гирлянд и кусочков искусственного газона;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563" y="464457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мы делали: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23952" y="3393878"/>
            <a:ext cx="4363651" cy="3386000"/>
            <a:chOff x="2625541" y="1508574"/>
            <a:chExt cx="3882173" cy="307926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5682" y="1899248"/>
              <a:ext cx="2952636" cy="2308266"/>
            </a:xfrm>
            <a:prstGeom prst="rect">
              <a:avLst/>
            </a:prstGeom>
          </p:spPr>
        </p:pic>
        <p:grpSp>
          <p:nvGrpSpPr>
            <p:cNvPr id="10" name="Группа 9"/>
            <p:cNvGrpSpPr/>
            <p:nvPr/>
          </p:nvGrpSpPr>
          <p:grpSpPr>
            <a:xfrm>
              <a:off x="2625541" y="1508574"/>
              <a:ext cx="3882173" cy="3079261"/>
              <a:chOff x="3491880" y="1196752"/>
              <a:chExt cx="4755431" cy="3747319"/>
            </a:xfrm>
          </p:grpSpPr>
          <p:pic>
            <p:nvPicPr>
              <p:cNvPr id="1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184482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52320" y="198884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0019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0424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0830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92080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249289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991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8802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71703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96336" y="292494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24328" y="342900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2129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227687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400506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1880" y="270892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4716016" y="4221088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3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5220072" y="4077072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3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4826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4149080"/>
                <a:ext cx="650975" cy="6509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" name="Группа 3"/>
          <p:cNvGrpSpPr/>
          <p:nvPr/>
        </p:nvGrpSpPr>
        <p:grpSpPr>
          <a:xfrm>
            <a:off x="4663385" y="3429000"/>
            <a:ext cx="4437222" cy="3406624"/>
            <a:chOff x="5475908" y="3929708"/>
            <a:chExt cx="3953222" cy="307945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40152" y="4355285"/>
              <a:ext cx="3017747" cy="2263310"/>
            </a:xfrm>
            <a:prstGeom prst="rect">
              <a:avLst/>
            </a:prstGeom>
          </p:spPr>
        </p:pic>
        <p:grpSp>
          <p:nvGrpSpPr>
            <p:cNvPr id="39" name="Группа 38"/>
            <p:cNvGrpSpPr/>
            <p:nvPr/>
          </p:nvGrpSpPr>
          <p:grpSpPr>
            <a:xfrm>
              <a:off x="5475908" y="3929708"/>
              <a:ext cx="3953222" cy="3079454"/>
              <a:chOff x="3491880" y="1196752"/>
              <a:chExt cx="4755431" cy="3747319"/>
            </a:xfrm>
          </p:grpSpPr>
          <p:pic>
            <p:nvPicPr>
              <p:cNvPr id="4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184482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52320" y="198884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0019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0424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0830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92080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249289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991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8802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71703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96336" y="292494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24328" y="342900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2129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227687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400506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1880" y="270892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4716016" y="4221088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6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5220072" y="4077072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6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4826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4149080"/>
                <a:ext cx="650975" cy="6509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" name="Группа 2"/>
          <p:cNvGrpSpPr/>
          <p:nvPr/>
        </p:nvGrpSpPr>
        <p:grpSpPr>
          <a:xfrm>
            <a:off x="-14202" y="170518"/>
            <a:ext cx="4153365" cy="3049904"/>
            <a:chOff x="-348753" y="3872335"/>
            <a:chExt cx="4092153" cy="298566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6102" y="4291845"/>
              <a:ext cx="2952636" cy="2214477"/>
            </a:xfrm>
            <a:prstGeom prst="rect">
              <a:avLst/>
            </a:prstGeom>
          </p:spPr>
        </p:pic>
        <p:grpSp>
          <p:nvGrpSpPr>
            <p:cNvPr id="65" name="Группа 64"/>
            <p:cNvGrpSpPr/>
            <p:nvPr/>
          </p:nvGrpSpPr>
          <p:grpSpPr>
            <a:xfrm>
              <a:off x="-348753" y="3872335"/>
              <a:ext cx="4092153" cy="2985665"/>
              <a:chOff x="3491880" y="1196752"/>
              <a:chExt cx="4755431" cy="3747319"/>
            </a:xfrm>
          </p:grpSpPr>
          <p:pic>
            <p:nvPicPr>
              <p:cNvPr id="6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184482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52320" y="198884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0019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0424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0830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92080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249289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991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8802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71703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96336" y="292494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24328" y="342900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2129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227687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400506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1880" y="270892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4716016" y="4221088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8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5220072" y="4077072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8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4826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9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4149080"/>
                <a:ext cx="650975" cy="6509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1" name="Группа 35"/>
          <p:cNvGrpSpPr/>
          <p:nvPr/>
        </p:nvGrpSpPr>
        <p:grpSpPr>
          <a:xfrm>
            <a:off x="7641059" y="94988"/>
            <a:ext cx="1369542" cy="1251708"/>
            <a:chOff x="-3420888" y="404664"/>
            <a:chExt cx="2016224" cy="1944216"/>
          </a:xfrm>
        </p:grpSpPr>
        <p:sp>
          <p:nvSpPr>
            <p:cNvPr id="92" name="Овал 91"/>
            <p:cNvSpPr/>
            <p:nvPr/>
          </p:nvSpPr>
          <p:spPr>
            <a:xfrm>
              <a:off x="-3420888" y="404664"/>
              <a:ext cx="2016224" cy="19442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4" descr="C:\Users\Пользователь\Desktop\картинки к незнайке\green-building-technology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3204864" y="548680"/>
              <a:ext cx="1660253" cy="1628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26485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Пользователь\Desktop\картинки к незнайке\aHR0cDovL2ZyZWUtaWxsdXN0cmF0aW9ucy1sczAxLmdhdGFnLm5ldC9pbWFnZXMvbGdpMDFhMjAxNDA0MjIyMTAwLmpwZw==.jpg"/>
          <p:cNvPicPr>
            <a:picLocks noChangeAspect="1" noChangeArrowheads="1"/>
          </p:cNvPicPr>
          <p:nvPr/>
        </p:nvPicPr>
        <p:blipFill>
          <a:blip r:embed="rId2" cstate="print"/>
          <a:srcRect l="14727" t="17967" r="87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72001" y="1355812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Из конструктора «Знаток» собрали электрическое освещение для наших «зеленых» зон на альтернативных источниках энергии – солнечных батареях и ручном генераторе .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вместе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собрали все детали в единое целое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42949" y="750117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мы делали: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264847" y="3531167"/>
            <a:ext cx="4654566" cy="3326833"/>
            <a:chOff x="4089675" y="3774839"/>
            <a:chExt cx="4013620" cy="3048100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1288" y="4150531"/>
              <a:ext cx="3120483" cy="2340362"/>
            </a:xfrm>
            <a:prstGeom prst="rect">
              <a:avLst/>
            </a:prstGeom>
          </p:spPr>
        </p:pic>
        <p:grpSp>
          <p:nvGrpSpPr>
            <p:cNvPr id="36" name="Группа 35"/>
            <p:cNvGrpSpPr/>
            <p:nvPr/>
          </p:nvGrpSpPr>
          <p:grpSpPr>
            <a:xfrm>
              <a:off x="4089675" y="3774839"/>
              <a:ext cx="4013620" cy="3048100"/>
              <a:chOff x="3491880" y="1196752"/>
              <a:chExt cx="4755431" cy="3747319"/>
            </a:xfrm>
          </p:grpSpPr>
          <p:pic>
            <p:nvPicPr>
              <p:cNvPr id="3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184482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52320" y="198884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0019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0424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0830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92080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249289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991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8802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71703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96336" y="292494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24328" y="342900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2129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227687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400506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1880" y="270892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4716016" y="4221088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5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5220072" y="4077072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5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5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4826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4149080"/>
                <a:ext cx="650975" cy="6509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" name="Группа 2"/>
          <p:cNvGrpSpPr/>
          <p:nvPr/>
        </p:nvGrpSpPr>
        <p:grpSpPr>
          <a:xfrm>
            <a:off x="154133" y="129899"/>
            <a:ext cx="3943617" cy="5050666"/>
            <a:chOff x="-340258" y="-102027"/>
            <a:chExt cx="3943617" cy="5050666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8233" y="360321"/>
              <a:ext cx="3001949" cy="4002598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 rot="16200000">
              <a:off x="-893782" y="451497"/>
              <a:ext cx="5050666" cy="3943617"/>
              <a:chOff x="3563888" y="1341206"/>
              <a:chExt cx="4683423" cy="3602865"/>
            </a:xfrm>
          </p:grpSpPr>
          <p:pic>
            <p:nvPicPr>
              <p:cNvPr id="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184482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52320" y="198884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0019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31489" y="1401459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35545" y="152324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92080" y="134120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249289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9595" y="135722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991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22874" y="1361989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8802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71703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96336" y="292494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52000" y="35340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2129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227687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22602" y="4035711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2645" y="2721329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4716016" y="4221088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2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5220072" y="4077072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3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4826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3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4149080"/>
                <a:ext cx="650975" cy="6509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2" name="Группа 35"/>
          <p:cNvGrpSpPr/>
          <p:nvPr/>
        </p:nvGrpSpPr>
        <p:grpSpPr>
          <a:xfrm>
            <a:off x="80609" y="5268275"/>
            <a:ext cx="1584176" cy="1512168"/>
            <a:chOff x="-3420888" y="404664"/>
            <a:chExt cx="2016224" cy="1944216"/>
          </a:xfrm>
        </p:grpSpPr>
        <p:sp>
          <p:nvSpPr>
            <p:cNvPr id="63" name="Овал 62"/>
            <p:cNvSpPr/>
            <p:nvPr/>
          </p:nvSpPr>
          <p:spPr>
            <a:xfrm>
              <a:off x="-3420888" y="404664"/>
              <a:ext cx="2016224" cy="19442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Picture 4" descr="C:\Users\Пользователь\Desktop\картинки к незнайке\green-building-technology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3204864" y="548680"/>
              <a:ext cx="1660253" cy="1628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31921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Пользователь\Desktop\картинки к незнайке\aHR0cDovL2ZyZWUtaWxsdXN0cmF0aW9ucy1sczAxLmdhdGFnLm5ldC9pbWFnZXMvbGdpMDFhMjAxNDA0MjIyMTAwLmpwZw==.jpg"/>
          <p:cNvPicPr>
            <a:picLocks noChangeAspect="1" noChangeArrowheads="1"/>
          </p:cNvPicPr>
          <p:nvPr/>
        </p:nvPicPr>
        <p:blipFill>
          <a:blip r:embed="rId2" cstate="print"/>
          <a:srcRect l="14727" t="17967" r="8755"/>
          <a:stretch>
            <a:fillRect/>
          </a:stretch>
        </p:blipFill>
        <p:spPr bwMode="auto">
          <a:xfrm>
            <a:off x="915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5464" y="6121"/>
            <a:ext cx="8928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вместе собрали все детали в единое целое</a:t>
            </a:r>
          </a:p>
        </p:txBody>
      </p:sp>
      <p:grpSp>
        <p:nvGrpSpPr>
          <p:cNvPr id="118" name="Группа 117"/>
          <p:cNvGrpSpPr/>
          <p:nvPr/>
        </p:nvGrpSpPr>
        <p:grpSpPr>
          <a:xfrm>
            <a:off x="3427423" y="404664"/>
            <a:ext cx="5716577" cy="4684597"/>
            <a:chOff x="-22939" y="3623616"/>
            <a:chExt cx="4349169" cy="3326833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6144" y="4096856"/>
              <a:ext cx="3308824" cy="2355572"/>
            </a:xfrm>
            <a:prstGeom prst="rect">
              <a:avLst/>
            </a:prstGeom>
          </p:spPr>
        </p:pic>
        <p:grpSp>
          <p:nvGrpSpPr>
            <p:cNvPr id="64" name="Группа 63"/>
            <p:cNvGrpSpPr/>
            <p:nvPr/>
          </p:nvGrpSpPr>
          <p:grpSpPr>
            <a:xfrm>
              <a:off x="-22939" y="3623616"/>
              <a:ext cx="4349169" cy="3326833"/>
              <a:chOff x="3491880" y="1196752"/>
              <a:chExt cx="4611415" cy="3747319"/>
            </a:xfrm>
          </p:grpSpPr>
          <p:pic>
            <p:nvPicPr>
              <p:cNvPr id="6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184482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52320" y="198884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0019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0424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6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0830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92080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249289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991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8802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71703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39161" y="295815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34330" y="3478649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7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2129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227687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400506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1880" y="270892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4716016" y="4221088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8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5220072" y="4077072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8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4826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8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4149080"/>
                <a:ext cx="650975" cy="6509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17" name="Группа 116"/>
          <p:cNvGrpSpPr/>
          <p:nvPr/>
        </p:nvGrpSpPr>
        <p:grpSpPr>
          <a:xfrm>
            <a:off x="323528" y="3531167"/>
            <a:ext cx="4436797" cy="3326833"/>
            <a:chOff x="4581824" y="3715442"/>
            <a:chExt cx="4436797" cy="3326833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93" r="9306"/>
            <a:stretch/>
          </p:blipFill>
          <p:spPr>
            <a:xfrm>
              <a:off x="5076056" y="4096855"/>
              <a:ext cx="3528392" cy="2351507"/>
            </a:xfrm>
            <a:prstGeom prst="rect">
              <a:avLst/>
            </a:prstGeom>
          </p:spPr>
        </p:pic>
        <p:grpSp>
          <p:nvGrpSpPr>
            <p:cNvPr id="90" name="Группа 89"/>
            <p:cNvGrpSpPr/>
            <p:nvPr/>
          </p:nvGrpSpPr>
          <p:grpSpPr>
            <a:xfrm>
              <a:off x="4581824" y="3715442"/>
              <a:ext cx="4436797" cy="3326833"/>
              <a:chOff x="3491880" y="1196752"/>
              <a:chExt cx="4755431" cy="3747319"/>
            </a:xfrm>
          </p:grpSpPr>
          <p:pic>
            <p:nvPicPr>
              <p:cNvPr id="9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184482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9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52320" y="198884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9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0019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9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0424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9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0830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9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92080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9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249289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9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119675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9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9912" y="14127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0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126876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0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88024" y="148478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0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71703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0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96336" y="292494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0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24328" y="342900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0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63888" y="3212976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06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2276872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07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80312" y="4005064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08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1880" y="270892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09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44208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10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4716016" y="4221088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111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V="1">
                <a:off x="5220072" y="4077072"/>
                <a:ext cx="722983" cy="722983"/>
              </a:xfrm>
              <a:prstGeom prst="rect">
                <a:avLst/>
              </a:prstGeom>
              <a:noFill/>
            </p:spPr>
          </p:pic>
          <p:pic>
            <p:nvPicPr>
              <p:cNvPr id="112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814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13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07904" y="4149080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14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48264" y="4221088"/>
                <a:ext cx="650975" cy="650975"/>
              </a:xfrm>
              <a:prstGeom prst="rect">
                <a:avLst/>
              </a:prstGeom>
              <a:noFill/>
            </p:spPr>
          </p:pic>
          <p:pic>
            <p:nvPicPr>
              <p:cNvPr id="115" name="Picture 3" descr="C:\Users\Пользователь\Desktop\картинки к незнайке\phot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83968" y="4149080"/>
                <a:ext cx="650975" cy="6509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19" name="Группа 35"/>
          <p:cNvGrpSpPr/>
          <p:nvPr/>
        </p:nvGrpSpPr>
        <p:grpSpPr>
          <a:xfrm>
            <a:off x="28353" y="186045"/>
            <a:ext cx="1584176" cy="1512168"/>
            <a:chOff x="-3420888" y="404664"/>
            <a:chExt cx="2016224" cy="1944216"/>
          </a:xfrm>
        </p:grpSpPr>
        <p:sp>
          <p:nvSpPr>
            <p:cNvPr id="120" name="Овал 119"/>
            <p:cNvSpPr/>
            <p:nvPr/>
          </p:nvSpPr>
          <p:spPr>
            <a:xfrm>
              <a:off x="-3420888" y="404664"/>
              <a:ext cx="2016224" cy="194421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4" descr="C:\Users\Пользователь\Desktop\картинки к незнайке\green-building-technology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3204864" y="548680"/>
              <a:ext cx="1660253" cy="1628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15000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348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Этапы нашей работы: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56</cp:revision>
  <dcterms:created xsi:type="dcterms:W3CDTF">2016-03-10T17:03:41Z</dcterms:created>
  <dcterms:modified xsi:type="dcterms:W3CDTF">2017-03-20T18:49:57Z</dcterms:modified>
</cp:coreProperties>
</file>