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66" r:id="rId5"/>
    <p:sldId id="261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71FB-0813-491D-8A36-EB3E4B42C127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9DD2-13CB-40A5-9B52-65F0AB9EAE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71FB-0813-491D-8A36-EB3E4B42C127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9DD2-13CB-40A5-9B52-65F0AB9EAE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71FB-0813-491D-8A36-EB3E4B42C127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9DD2-13CB-40A5-9B52-65F0AB9EAE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71FB-0813-491D-8A36-EB3E4B42C127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9DD2-13CB-40A5-9B52-65F0AB9EAE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71FB-0813-491D-8A36-EB3E4B42C127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9DD2-13CB-40A5-9B52-65F0AB9EAE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71FB-0813-491D-8A36-EB3E4B42C127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9DD2-13CB-40A5-9B52-65F0AB9EAE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71FB-0813-491D-8A36-EB3E4B42C127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9DD2-13CB-40A5-9B52-65F0AB9EAE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71FB-0813-491D-8A36-EB3E4B42C127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9DD2-13CB-40A5-9B52-65F0AB9EAE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71FB-0813-491D-8A36-EB3E4B42C127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9DD2-13CB-40A5-9B52-65F0AB9EAE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71FB-0813-491D-8A36-EB3E4B42C127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9DD2-13CB-40A5-9B52-65F0AB9EAE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71FB-0813-491D-8A36-EB3E4B42C127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9DD2-13CB-40A5-9B52-65F0AB9EAE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F71FB-0813-491D-8A36-EB3E4B42C127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19DD2-13CB-40A5-9B52-65F0AB9EAE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adoy531@mail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madoy531@mail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0" y="1124744"/>
            <a:ext cx="9144000" cy="1470025"/>
          </a:xfrm>
        </p:spPr>
        <p:txBody>
          <a:bodyPr>
            <a:noAutofit/>
          </a:bodyPr>
          <a:lstStyle/>
          <a:p>
            <a:r>
              <a:rPr lang="ru-RU" alt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Авиация Красной Армии  Великой Отечественной войны </a:t>
            </a:r>
            <a:r>
              <a:rPr lang="ru-RU" alt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altLang="ru-RU" sz="3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alt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учебный и многоцелевой самолет У-2 (По-2)</a:t>
            </a:r>
            <a:br>
              <a:rPr lang="ru-RU" altLang="ru-RU" sz="40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altLang="ru-RU" sz="2800" b="1" dirty="0" smtClean="0">
                <a:latin typeface="Monotype Corsiva" pitchFamily="66" charset="0"/>
              </a:rPr>
              <a:t>номинация «ДОШКОЛЬНИК»</a:t>
            </a:r>
          </a:p>
        </p:txBody>
      </p:sp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0" y="69269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детский сад №531</a:t>
            </a:r>
          </a:p>
        </p:txBody>
      </p:sp>
      <p:sp>
        <p:nvSpPr>
          <p:cNvPr id="2052" name="Прямоугольник 4"/>
          <p:cNvSpPr>
            <a:spLocks noChangeArrowheads="1"/>
          </p:cNvSpPr>
          <p:nvPr/>
        </p:nvSpPr>
        <p:spPr bwMode="auto">
          <a:xfrm>
            <a:off x="0" y="52292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город Екатеринбург, ул. Кузнецова,12, тел. 307-35-00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сайт:  http://531.tvoysadik.ru/,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. адрес: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madoy531@mail.ru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Заведующий МАДОУ детский сад № 531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Ошкина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Ольга Николаевна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Авиация Красной Армии Великой Отечественной войны (часть 2) – учебные и многоцелевые самолеты У-2 (По-2)"/>
          <p:cNvPicPr>
            <a:picLocks noChangeAspect="1" noChangeArrowheads="1"/>
          </p:cNvPicPr>
          <p:nvPr/>
        </p:nvPicPr>
        <p:blipFill>
          <a:blip r:embed="rId3" cstate="print"/>
          <a:srcRect t="9470" r="13429" b="26271"/>
          <a:stretch>
            <a:fillRect/>
          </a:stretch>
        </p:blipFill>
        <p:spPr bwMode="auto">
          <a:xfrm>
            <a:off x="251520" y="2780928"/>
            <a:ext cx="4139125" cy="23042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22531" name="Picture 3" descr="F:\DSCN7456.JPG"/>
          <p:cNvPicPr>
            <a:picLocks noChangeAspect="1" noChangeArrowheads="1"/>
          </p:cNvPicPr>
          <p:nvPr/>
        </p:nvPicPr>
        <p:blipFill>
          <a:blip r:embed="rId4" cstate="print"/>
          <a:srcRect l="29525" t="33200" r="8263" b="20600"/>
          <a:stretch>
            <a:fillRect/>
          </a:stretch>
        </p:blipFill>
        <p:spPr bwMode="auto">
          <a:xfrm>
            <a:off x="4716016" y="2780928"/>
            <a:ext cx="4137187" cy="23042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0" y="692696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детский сад №531</a:t>
            </a:r>
          </a:p>
        </p:txBody>
      </p:sp>
      <p:sp>
        <p:nvSpPr>
          <p:cNvPr id="2052" name="Прямоугольник 4"/>
          <p:cNvSpPr>
            <a:spLocks noChangeArrowheads="1"/>
          </p:cNvSpPr>
          <p:nvPr/>
        </p:nvSpPr>
        <p:spPr bwMode="auto">
          <a:xfrm>
            <a:off x="0" y="5373216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</a:rPr>
              <a:t>620012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, г.Екатеринбург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, ул. Кузнецова,12, тел. 307-35-00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сайт:  http://531.tvoysadik.ru/, </a:t>
            </a:r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madoy531@mail.ru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Заведующий МАДОУ детский сад № 531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Ошкина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Ольга Николаевна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7"/>
          <p:cNvSpPr>
            <a:spLocks noGrp="1"/>
          </p:cNvSpPr>
          <p:nvPr>
            <p:ph type="subTitle" idx="1"/>
          </p:nvPr>
        </p:nvSpPr>
        <p:spPr>
          <a:xfrm>
            <a:off x="0" y="2564904"/>
            <a:ext cx="9144000" cy="228180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7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Авторы: </a:t>
            </a:r>
            <a:r>
              <a:rPr lang="ru-RU" sz="17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№ 7</a:t>
            </a:r>
          </a:p>
          <a:p>
            <a:pPr>
              <a:spcBef>
                <a:spcPts val="0"/>
              </a:spcBef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Ермаков Егор</a:t>
            </a:r>
          </a:p>
          <a:p>
            <a:pPr>
              <a:spcBef>
                <a:spcPts val="0"/>
              </a:spcBef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Заводчиков Вениамин</a:t>
            </a:r>
          </a:p>
          <a:p>
            <a:pPr>
              <a:spcBef>
                <a:spcPts val="0"/>
              </a:spcBef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Каурова Серафима</a:t>
            </a:r>
          </a:p>
          <a:p>
            <a:pPr>
              <a:spcBef>
                <a:spcPts val="0"/>
              </a:spcBef>
            </a:pPr>
            <a:r>
              <a:rPr lang="ru-RU" sz="1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Космовский</a:t>
            </a: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Алексей</a:t>
            </a:r>
          </a:p>
          <a:p>
            <a:pPr>
              <a:spcBef>
                <a:spcPts val="0"/>
              </a:spcBef>
            </a:pPr>
            <a:r>
              <a:rPr lang="ru-RU" sz="1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Лепухова</a:t>
            </a: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Полина</a:t>
            </a:r>
          </a:p>
          <a:p>
            <a:pPr>
              <a:spcBef>
                <a:spcPts val="0"/>
              </a:spcBef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Медведева Кира</a:t>
            </a:r>
          </a:p>
          <a:p>
            <a:pPr>
              <a:spcBef>
                <a:spcPts val="0"/>
              </a:spcBef>
            </a:pPr>
            <a:r>
              <a:rPr lang="ru-RU" sz="1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Сабанчиев</a:t>
            </a: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Замир</a:t>
            </a:r>
            <a:endPara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Белоброва Екатерина </a:t>
            </a: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Олеговна,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>
              <a:spcBef>
                <a:spcPts val="0"/>
              </a:spcBef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Протасов Максим Олегович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инструктор по физической культуре</a:t>
            </a:r>
          </a:p>
          <a:p>
            <a:pPr>
              <a:spcBef>
                <a:spcPts val="0"/>
              </a:spcBef>
            </a:pPr>
            <a:endParaRPr lang="ru-RU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0" y="1124744"/>
            <a:ext cx="9144000" cy="1470025"/>
          </a:xfrm>
        </p:spPr>
        <p:txBody>
          <a:bodyPr>
            <a:noAutofit/>
          </a:bodyPr>
          <a:lstStyle/>
          <a:p>
            <a:r>
              <a:rPr lang="ru-RU" alt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Авиация Красной Армии  Великой Отечественной войны </a:t>
            </a:r>
            <a:r>
              <a:rPr lang="ru-RU" alt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altLang="ru-RU" sz="3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alt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учебный и многоцелевой самолет У-2 (По-2)</a:t>
            </a:r>
            <a:br>
              <a:rPr lang="ru-RU" altLang="ru-RU" sz="40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altLang="ru-RU" sz="2800" b="1" dirty="0" smtClean="0">
                <a:latin typeface="Monotype Corsiva" pitchFamily="66" charset="0"/>
              </a:rPr>
              <a:t>номинация «ДОШКОЛЬНИК»</a:t>
            </a:r>
          </a:p>
        </p:txBody>
      </p:sp>
      <p:pic>
        <p:nvPicPr>
          <p:cNvPr id="10" name="Picture 7" descr="F:\DSCN7457.JPG"/>
          <p:cNvPicPr>
            <a:picLocks noChangeAspect="1" noChangeArrowheads="1"/>
          </p:cNvPicPr>
          <p:nvPr/>
        </p:nvPicPr>
        <p:blipFill>
          <a:blip r:embed="rId3" cstate="print"/>
          <a:srcRect l="9952" t="5090" r="2347"/>
          <a:stretch>
            <a:fillRect/>
          </a:stretch>
        </p:blipFill>
        <p:spPr bwMode="auto">
          <a:xfrm>
            <a:off x="6444208" y="2636912"/>
            <a:ext cx="2448272" cy="19873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24578" name="Picture 2" descr="http://warweapons.ru/wp-content/uploads/2013/05/wpid-W1YI1ph8hc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23528" y="2708920"/>
            <a:ext cx="2627784" cy="17860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0170428_154357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l="8982" r="28532"/>
          <a:stretch>
            <a:fillRect/>
          </a:stretch>
        </p:blipFill>
        <p:spPr>
          <a:xfrm>
            <a:off x="179512" y="3356992"/>
            <a:ext cx="1574820" cy="15121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7" name="Рисунок 6" descr="20170428_154618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rcRect b="26648"/>
          <a:stretch>
            <a:fillRect/>
          </a:stretch>
        </p:blipFill>
        <p:spPr>
          <a:xfrm>
            <a:off x="1187624" y="2204864"/>
            <a:ext cx="1533504" cy="16561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8" name="Рисунок 7" descr="20170428_154538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rcRect t="7692" b="11538"/>
          <a:stretch>
            <a:fillRect/>
          </a:stretch>
        </p:blipFill>
        <p:spPr>
          <a:xfrm>
            <a:off x="179512" y="836713"/>
            <a:ext cx="1368152" cy="17412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2771800" y="2276872"/>
            <a:ext cx="396044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C00000"/>
                </a:solidFill>
                <a:latin typeface="Monotype Corsiva" pitchFamily="66" charset="0"/>
                <a:ea typeface="+mj-ea"/>
                <a:cs typeface="+mj-cs"/>
              </a:rPr>
              <a:t>«У-2 (По-2)»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многоцелевой биплан, созданный под руководством Н. Н. Поликарпова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1928 г. Широко использовался как учебный, санитарный, связной самолет, в Великой Отечественной войне также — как легкий ночной бомбардировщик. В 1944 году, после смерти конструктора, был в его честь переименован в По-2. Производился и после войны, до 1953 г., а всего было выпущено более 33 000 самолетов.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 descr="http://warweapons.ru/wp-content/uploads/2013/05/wpid-GizWCiHCz_A.jp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>
            <a:off x="6948264" y="4365104"/>
            <a:ext cx="2019511" cy="13407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23554" name="Picture 2" descr="http://warweapons.ru/wp-content/uploads/2013/05/wpid-W1YI1ph8hcQ.jpg"/>
          <p:cNvPicPr>
            <a:picLocks noChangeAspect="1" noChangeArrowheads="1"/>
          </p:cNvPicPr>
          <p:nvPr/>
        </p:nvPicPr>
        <p:blipFill>
          <a:blip r:embed="rId6" cstate="print">
            <a:lum bright="20000"/>
          </a:blip>
          <a:srcRect/>
          <a:stretch>
            <a:fillRect/>
          </a:stretch>
        </p:blipFill>
        <p:spPr bwMode="auto">
          <a:xfrm>
            <a:off x="6876256" y="1052736"/>
            <a:ext cx="2017709" cy="12961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23558" name="Picture 6" descr="http://battlefront.ru/pic_air/air_po1/po2_5.jpg"/>
          <p:cNvPicPr>
            <a:picLocks noChangeAspect="1" noChangeArrowheads="1"/>
          </p:cNvPicPr>
          <p:nvPr/>
        </p:nvPicPr>
        <p:blipFill>
          <a:blip r:embed="rId7" cstate="print">
            <a:lum bright="20000"/>
          </a:blip>
          <a:srcRect/>
          <a:stretch>
            <a:fillRect/>
          </a:stretch>
        </p:blipFill>
        <p:spPr bwMode="auto">
          <a:xfrm>
            <a:off x="6876256" y="2708920"/>
            <a:ext cx="2051720" cy="11427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5" name="Рисунок 4" descr="20170428_144209.jpg"/>
          <p:cNvPicPr>
            <a:picLocks noChangeAspect="1"/>
          </p:cNvPicPr>
          <p:nvPr/>
        </p:nvPicPr>
        <p:blipFill>
          <a:blip r:embed="rId8" cstate="print">
            <a:lum bright="20000"/>
          </a:blip>
          <a:srcRect t="7895" b="15789"/>
          <a:stretch>
            <a:fillRect/>
          </a:stretch>
        </p:blipFill>
        <p:spPr>
          <a:xfrm>
            <a:off x="1331640" y="4653136"/>
            <a:ext cx="1368152" cy="15695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23560" name="AutoShape 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2" name="Picture 10" descr="http://ic.pics.livejournal.com/theaprilcat/73724180/23170/23170_original.jpg"/>
          <p:cNvPicPr>
            <a:picLocks noChangeAspect="1" noChangeArrowheads="1"/>
          </p:cNvPicPr>
          <p:nvPr/>
        </p:nvPicPr>
        <p:blipFill>
          <a:blip r:embed="rId9" cstate="print">
            <a:lum bright="20000"/>
          </a:blip>
          <a:srcRect/>
          <a:stretch>
            <a:fillRect/>
          </a:stretch>
        </p:blipFill>
        <p:spPr bwMode="auto">
          <a:xfrm>
            <a:off x="3131840" y="908720"/>
            <a:ext cx="3068339" cy="12340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Авиация Красной Армии Великой Отечественной войны (часть 2) – учебные и многоцелевые самолеты У-2 (По-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3997002" cy="30963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92696"/>
            <a:ext cx="9144000" cy="61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88872" rIns="9144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b="1" dirty="0" smtClean="0">
                <a:solidFill>
                  <a:srgbClr val="C00000"/>
                </a:solidFill>
                <a:latin typeface="Monotype Corsiva" pitchFamily="66" charset="0"/>
                <a:ea typeface="+mj-ea"/>
                <a:cs typeface="+mj-cs"/>
              </a:rPr>
              <a:t>У-2/По-2 в версии легкого ночного бомбардировщика</a:t>
            </a:r>
          </a:p>
        </p:txBody>
      </p:sp>
      <p:pic>
        <p:nvPicPr>
          <p:cNvPr id="1027" name="Picture 3" descr="F:\DSCN7456.JPG"/>
          <p:cNvPicPr>
            <a:picLocks noChangeAspect="1" noChangeArrowheads="1"/>
          </p:cNvPicPr>
          <p:nvPr/>
        </p:nvPicPr>
        <p:blipFill>
          <a:blip r:embed="rId3" cstate="print"/>
          <a:srcRect l="28738" t="29000" r="7476" b="18500"/>
          <a:stretch>
            <a:fillRect/>
          </a:stretch>
        </p:blipFill>
        <p:spPr bwMode="auto">
          <a:xfrm>
            <a:off x="-4789040" y="1988840"/>
            <a:ext cx="4464496" cy="27558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0" y="1196752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Постоянные налеты этих небольших бомбардировщиков подрывали боевой дух немецких частей, не давая им ни отдыха, ни сна в ночное время. </a:t>
            </a:r>
          </a:p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Сами немцы прозвали самолет </a:t>
            </a: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«швейной машинкой»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«кофемолкой»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которая разрывала тишину ночи разрывами бомб. 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F:\DSCN7449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 l="49213" t="42650" r="1963" b="15351"/>
          <a:stretch>
            <a:fillRect/>
          </a:stretch>
        </p:blipFill>
        <p:spPr bwMode="auto">
          <a:xfrm>
            <a:off x="4427984" y="2708920"/>
            <a:ext cx="4464496" cy="28803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F:\IMG-20170428-WA0024.jpg"/>
          <p:cNvPicPr>
            <a:picLocks noChangeAspect="1" noChangeArrowheads="1"/>
          </p:cNvPicPr>
          <p:nvPr/>
        </p:nvPicPr>
        <p:blipFill>
          <a:blip r:embed="rId2" cstate="print"/>
          <a:srcRect l="5358"/>
          <a:stretch>
            <a:fillRect/>
          </a:stretch>
        </p:blipFill>
        <p:spPr bwMode="auto">
          <a:xfrm>
            <a:off x="251520" y="908720"/>
            <a:ext cx="2544272" cy="15121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8196" name="Picture 4" descr="F:\DSCN7454.JPG"/>
          <p:cNvPicPr>
            <a:picLocks noChangeAspect="1" noChangeArrowheads="1"/>
          </p:cNvPicPr>
          <p:nvPr/>
        </p:nvPicPr>
        <p:blipFill>
          <a:blip r:embed="rId3" cstate="print"/>
          <a:srcRect l="19918" t="41407" r="10320" b="13419"/>
          <a:stretch>
            <a:fillRect/>
          </a:stretch>
        </p:blipFill>
        <p:spPr bwMode="auto">
          <a:xfrm>
            <a:off x="11772800" y="3185592"/>
            <a:ext cx="7560840" cy="3672408"/>
          </a:xfrm>
          <a:prstGeom prst="rect">
            <a:avLst/>
          </a:prstGeom>
          <a:noFill/>
        </p:spPr>
      </p:pic>
      <p:pic>
        <p:nvPicPr>
          <p:cNvPr id="8198" name="Picture 6" descr="F:\DSCN7456.JPG"/>
          <p:cNvPicPr>
            <a:picLocks noChangeAspect="1" noChangeArrowheads="1"/>
          </p:cNvPicPr>
          <p:nvPr/>
        </p:nvPicPr>
        <p:blipFill>
          <a:blip r:embed="rId4" cstate="print"/>
          <a:srcRect l="25898" t="36978" r="7662" b="14304"/>
          <a:stretch>
            <a:fillRect/>
          </a:stretch>
        </p:blipFill>
        <p:spPr bwMode="auto">
          <a:xfrm>
            <a:off x="2843808" y="2492896"/>
            <a:ext cx="3096344" cy="17029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8200" name="Picture 8" descr="F:\IMG-20170428-WA0020.jpg"/>
          <p:cNvPicPr>
            <a:picLocks noChangeAspect="1" noChangeArrowheads="1"/>
          </p:cNvPicPr>
          <p:nvPr/>
        </p:nvPicPr>
        <p:blipFill>
          <a:blip r:embed="rId5" cstate="print"/>
          <a:srcRect l="5358" b="7646"/>
          <a:stretch>
            <a:fillRect/>
          </a:stretch>
        </p:blipFill>
        <p:spPr bwMode="auto">
          <a:xfrm>
            <a:off x="5940152" y="836712"/>
            <a:ext cx="2886112" cy="15841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8201" name="Picture 9" descr="F:\IMG-20170428-WA0021.jpg"/>
          <p:cNvPicPr>
            <a:picLocks noChangeAspect="1" noChangeArrowheads="1"/>
          </p:cNvPicPr>
          <p:nvPr/>
        </p:nvPicPr>
        <p:blipFill>
          <a:blip r:embed="rId6" cstate="print"/>
          <a:srcRect l="16838"/>
          <a:stretch>
            <a:fillRect/>
          </a:stretch>
        </p:blipFill>
        <p:spPr bwMode="auto">
          <a:xfrm>
            <a:off x="6012160" y="4149080"/>
            <a:ext cx="2808312" cy="17774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8202" name="Picture 10" descr="F:\IMG-20170428-WA0022.jpg"/>
          <p:cNvPicPr>
            <a:picLocks noChangeAspect="1" noChangeArrowheads="1"/>
          </p:cNvPicPr>
          <p:nvPr/>
        </p:nvPicPr>
        <p:blipFill>
          <a:blip r:embed="rId7" cstate="print"/>
          <a:srcRect t="21430" b="19637"/>
          <a:stretch>
            <a:fillRect/>
          </a:stretch>
        </p:blipFill>
        <p:spPr bwMode="auto">
          <a:xfrm>
            <a:off x="-8533456" y="2276872"/>
            <a:ext cx="2817928" cy="2952328"/>
          </a:xfrm>
          <a:prstGeom prst="rect">
            <a:avLst/>
          </a:prstGeom>
          <a:noFill/>
        </p:spPr>
      </p:pic>
      <p:pic>
        <p:nvPicPr>
          <p:cNvPr id="8203" name="Picture 11" descr="F:\IMG-20170428-WA0023.jpg"/>
          <p:cNvPicPr>
            <a:picLocks noChangeAspect="1" noChangeArrowheads="1"/>
          </p:cNvPicPr>
          <p:nvPr/>
        </p:nvPicPr>
        <p:blipFill>
          <a:blip r:embed="rId8" cstate="print"/>
          <a:srcRect l="15307" r="16198"/>
          <a:stretch>
            <a:fillRect/>
          </a:stretch>
        </p:blipFill>
        <p:spPr bwMode="auto">
          <a:xfrm>
            <a:off x="251520" y="4221088"/>
            <a:ext cx="2520280" cy="17281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вот что у нас получилось!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7" name="Рисунок 6" descr="20170428_155054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tretch>
            <a:fillRect/>
          </a:stretch>
        </p:blipFill>
        <p:spPr>
          <a:xfrm>
            <a:off x="1331640" y="1700808"/>
            <a:ext cx="6600734" cy="39604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183</Words>
  <Application>Microsoft Office PowerPoint</Application>
  <PresentationFormat>Экран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Авиация Красной Армии  Великой Отечественной войны  учебный и многоцелевой самолет У-2 (По-2) номинация «ДОШКОЛЬНИК»</vt:lpstr>
      <vt:lpstr>Авиация Красной Армии  Великой Отечественной войны  учебный и многоцелевой самолет У-2 (По-2) номинация «ДОШКОЛЬНИК»</vt:lpstr>
      <vt:lpstr>Слайд 3</vt:lpstr>
      <vt:lpstr>Слайд 4</vt:lpstr>
      <vt:lpstr>Слайд 5</vt:lpstr>
      <vt:lpstr>И вот что у нас получилось!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 2 «Кукурузник»</dc:title>
  <dc:creator>User</dc:creator>
  <cp:lastModifiedBy>Пользователь</cp:lastModifiedBy>
  <cp:revision>21</cp:revision>
  <dcterms:created xsi:type="dcterms:W3CDTF">2017-04-28T15:17:31Z</dcterms:created>
  <dcterms:modified xsi:type="dcterms:W3CDTF">2017-05-08T19:14:00Z</dcterms:modified>
</cp:coreProperties>
</file>