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50" r:id="rId2"/>
    <p:sldId id="372" r:id="rId3"/>
    <p:sldId id="390" r:id="rId4"/>
    <p:sldId id="342" r:id="rId5"/>
    <p:sldId id="343" r:id="rId6"/>
    <p:sldId id="358" r:id="rId7"/>
    <p:sldId id="377" r:id="rId8"/>
    <p:sldId id="359" r:id="rId9"/>
    <p:sldId id="361" r:id="rId10"/>
    <p:sldId id="360" r:id="rId11"/>
    <p:sldId id="357" r:id="rId12"/>
    <p:sldId id="365" r:id="rId13"/>
    <p:sldId id="367" r:id="rId14"/>
    <p:sldId id="362" r:id="rId15"/>
    <p:sldId id="364" r:id="rId16"/>
    <p:sldId id="363" r:id="rId17"/>
    <p:sldId id="368" r:id="rId18"/>
    <p:sldId id="366" r:id="rId19"/>
    <p:sldId id="376" r:id="rId20"/>
    <p:sldId id="397" r:id="rId21"/>
    <p:sldId id="392" r:id="rId22"/>
    <p:sldId id="393" r:id="rId23"/>
    <p:sldId id="394" r:id="rId24"/>
    <p:sldId id="3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4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2822B-E8C2-452E-B4DC-42DBF064E204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0AADD-5102-4BE6-84A2-29431124B63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80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МАДОУ детский сад № 531 – после реконструкции – 30.12.2014г. Детский сад рассчитан на 12 групп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общеразвивающей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направленности для детей дошкольного возраста, количество воспитанников – 300 человек.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21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Современное многоэтажное строительство во многом развивается и производится быстрыми темпами благодаря появлению такой техники, как строительно-монтажные краны, а мобильные строительные краны сочетают в себе мобильность классических автокранов и функциональные преимущества башенных поворотных кранов.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28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Пусковая установка и командный пункт ЗРК С-400 - основа противовоздушной обороны России Комплекс предназначен для поражения всех типов целей (самолетов, БПЛА, крылатых ракет и т.д.) на удалении до 400 км. и на высоте до 30 км.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05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Разработка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зенитно-ракетный комплекс «Бук-М2Э» на колесном шасси Система обеспечивает новый уровень обороны. Не имеет мировых аналогов.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69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Дорога в космос начинается с мечты. Мы сконструировали космические корабли и орбитальные станции, оснастили их яркими прожекторами, которые помогут нам сделать еще много удивительных открытий в бескрайних просторах Вселенной.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Наши проекты способствуют формированию и развитию навыков начального технического конструирования, и дают возможность познакомить воспитанников с окружающим нас миром техники.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14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74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архитектурный проект «Культурное наследие нашего района – ДК </a:t>
            </a:r>
            <a:r>
              <a:rPr lang="ru-RU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Эльмаш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Дом культуры интересен не только как памятник, в который вложили частичку своего таланта уважаемые в Свердловске архитекторы и художники. На протяжении полувека в стенах ДК проходила яркая творческая жизнь, различные страницы которой и составили его историю.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лауреаты районного этапа конкурса юный архитектор 2014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45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«Сильные, смелые, ловкие, умелые»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совместный проект с ассоциацией силовых видов спорта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Наши «силачи» личным наглядным примером вдохновили детей на создание спортивного оборудования из конструктора ТИКО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74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ДОЛГОСРОЧНЫЙ ПРОЕКТ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«История развития техники: из прошлого в будущее»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Продукция предприятий военно-промышленного комплекса Урала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64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проект «ЗА ПОБЕДУ» был посвящен 70-летию Великой победы. Целью проекта является воссоздание из конструктора «ТИКО» легендарной военной техники времен ВОВ, разработанной или производившейся в городе Екатеринбурге. После тщательного обсуждения для конструирования выбрана следующая военная техника: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танк Т-34, «Катюша»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разработанный у нас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миномет МТ-13.  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94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Совместно с родительским клубом «Успех» мы создали Конструкторское бюро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«Вторая жизнь игрушки»,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где нашел свое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продолжение ДОЛГОСРОЧНЫЙ ПРОЕКТ «История развития техники: из прошлого в будущее» Продукция предприятий военно-промышленного комплекса Урала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1952 году отделом кранов и экскаваторов Всесоюзного Научно-Исследовательского Института строительного и дорожного машиностроения, разработан технический проект гидравлической лопаты с ковшом ёмкостью 0,15 м3.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Главвоенстроем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Министерством гражданского строительства по проекту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ВНИИСтройдоршаша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1955 г. изготовлен опытный образец гидравлического экскаватора Э-151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667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всегда воспринимался как закрытое оборонное предприятие, выпускающее продукцию невероятно важную для сохранения обороноспособности всей страны. Сегодня оно производит также гражданскую технику – коммунальные машины и погрузчики.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ADD-5102-4BE6-84A2-29431124B63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74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6C10D-56C4-45BF-B912-30817D4BA0E5}" type="datetimeFigureOut">
              <a:rPr lang="ru-RU" smtClean="0"/>
              <a:pPr/>
              <a:t>06.05.2018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A6563-C346-40F0-9E9F-C27E2A15508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mz.ru/prod/?Lang=ru&amp;pm=3&amp;pl=5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3469" y="2130426"/>
            <a:ext cx="6431066" cy="1117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2563" y="3886201"/>
            <a:ext cx="5296172" cy="13317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-13014" y="0"/>
            <a:ext cx="91700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детский сад № 531</a:t>
            </a:r>
          </a:p>
        </p:txBody>
      </p:sp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-1564" y="363990"/>
            <a:ext cx="91570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Орджоникидзевский </a:t>
            </a:r>
            <a:r>
              <a:rPr lang="ru-RU" sz="1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район</a:t>
            </a:r>
          </a:p>
          <a:p>
            <a:pPr algn="ctr"/>
            <a:r>
              <a:rPr lang="ru-RU" sz="1600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</a:t>
            </a:r>
            <a:endParaRPr lang="ru-RU" sz="1600" b="1" i="1" dirty="0" smtClean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46" y="1694145"/>
            <a:ext cx="5887622" cy="3698930"/>
          </a:xfrm>
          <a:prstGeom prst="rect">
            <a:avLst/>
          </a:prstGeom>
        </p:spPr>
      </p:pic>
      <p:pic>
        <p:nvPicPr>
          <p:cNvPr id="18" name="Picture 2" descr="http://lenagold.narod.ru/fon/clipart/ram/raz/zel/ramk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314" y="1360986"/>
            <a:ext cx="6840760" cy="4466127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6506" y="5903856"/>
            <a:ext cx="9144000" cy="692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«Екатеринбургская инженерная школа»</a:t>
            </a:r>
            <a:endParaRPr lang="ru-RU" sz="36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0609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160-ММ МИНОМЕТ    МТ-13.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4" descr="Картинки по запросу мт-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3"/>
            <a:ext cx="4104456" cy="3286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Юный архитектор 2015 Трубкина\фото\DSCN67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1958" y="2996952"/>
            <a:ext cx="4738514" cy="338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0"/>
            <a:ext cx="91440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7658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pic>
        <p:nvPicPr>
          <p:cNvPr id="4098" name="Picture 2" descr="F:\DSCN77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7" y="1173730"/>
            <a:ext cx="6696744" cy="502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ГИДРАВЛИЧЕСКИЙ    ЭКСКАВАТОР     Э-151</a:t>
            </a:r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136375"/>
            <a:ext cx="3528392" cy="3737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:\Тико\Гидравлический экскаватор Э-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9" y="2420888"/>
            <a:ext cx="3999718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9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ВИЛОЧНЫЙ ПОГРУЗЧИК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8968"/>
            <a:ext cx="3270672" cy="3364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58968"/>
            <a:ext cx="3525810" cy="3364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pic>
        <p:nvPicPr>
          <p:cNvPr id="1026" name="Picture 2" descr="C:\Users\Пользователь\Desktop\ZiKkomm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7" y="3101308"/>
            <a:ext cx="4128501" cy="2394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9626"/>
            <a:ext cx="3291590" cy="3458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УБОРОЧНАЯ   МАШИНА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ПОДЪЕМНЫЙ КРАН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59624"/>
            <a:ext cx="3629412" cy="4085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H:\Тико\ltm1050av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97175"/>
            <a:ext cx="381000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196752"/>
            <a:ext cx="9192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ПУСКОВАЯ УСТАНОВКА ЗРК С-400 - ПОЛУПРИЦЕП,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ПРИЦЕПЛЕННЫЙ К СЕДЕЛЬНОМУ ТЯГАЧУ БАЗ-64022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76000" y="1988840"/>
            <a:ext cx="3384376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ТИКО\Тико\s-400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3993171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268760"/>
            <a:ext cx="9192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КОМАНДНЫЙ ПУНКТ ЗРК С-400 55К6Е 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НА ШАССИ УРАЛ-532301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85462"/>
            <a:ext cx="3805932" cy="40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G:\ТИКО\Тико\s-400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4344235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7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Конструкторское бюро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«Вторая жизнь игрушки»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48103" y="1401792"/>
            <a:ext cx="919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БУК М-2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116" y="1925012"/>
            <a:ext cx="4324844" cy="4232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:\Тико\192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2947"/>
            <a:ext cx="3960440" cy="2517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«Космическая одиссея»</a:t>
            </a:r>
            <a:endParaRPr lang="ru-RU" sz="3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60" y="814400"/>
            <a:ext cx="3675979" cy="52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1824"/>
            <a:ext cx="3922343" cy="52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3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Users\Воспитатель\Desktop\юный архитектор 2015\фото\DSCN6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944" y="764704"/>
            <a:ext cx="35519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ТИКО\тико- семинар\тико-фото\DSCN4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5816" y="90872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G:\ТИКО\тико- семинар\тико-фото\DSCN49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708920" y="4005064"/>
            <a:ext cx="3532079" cy="2649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G:\ТИКО\тико- семинар\тико-фото\DSCN48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5816" y="3789040"/>
            <a:ext cx="3532079" cy="2649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-1" y="-1"/>
            <a:ext cx="9144000" cy="69269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«Екатеринбургская инженерная школа»</a:t>
            </a:r>
            <a:endParaRPr lang="ru-RU" sz="36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1" descr="G:\Трубкина фото к аттест\DSCN9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858818"/>
            <a:ext cx="3554965" cy="266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7" y="90872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4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5"/>
          <a:stretch/>
        </p:blipFill>
        <p:spPr>
          <a:xfrm>
            <a:off x="395536" y="1628800"/>
            <a:ext cx="8348083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359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«Космическая одиссея»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25937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-592" y="89629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История развития техники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Экстренные службы: </a:t>
            </a:r>
            <a:endParaRPr kumimoji="0" lang="ru-RU" sz="3200" b="1" u="none" strike="noStrike" cap="none" normalizeH="0" baseline="0" dirty="0" smtClean="0">
              <a:ln>
                <a:noFill/>
              </a:ln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>
            <a:off x="6084168" y="3356992"/>
            <a:ext cx="3059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скорая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0" y="3356992"/>
            <a:ext cx="3001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полиция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-22059" y="234349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конкурс «ТИКО-изобретатель»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75" y="2911490"/>
            <a:ext cx="2483768" cy="1862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24" y="4881689"/>
            <a:ext cx="2491919" cy="1868939"/>
          </a:xfrm>
          <a:prstGeom prst="rect">
            <a:avLst/>
          </a:prstGeom>
        </p:spPr>
      </p:pic>
      <p:sp>
        <p:nvSpPr>
          <p:cNvPr id="48" name="Rectangle 38"/>
          <p:cNvSpPr>
            <a:spLocks noChangeArrowheads="1"/>
          </p:cNvSpPr>
          <p:nvPr/>
        </p:nvSpPr>
        <p:spPr bwMode="auto">
          <a:xfrm>
            <a:off x="22059" y="236838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пожарная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48" y="4147655"/>
            <a:ext cx="2635081" cy="1976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9" y="4147655"/>
            <a:ext cx="2778245" cy="20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3" y="0"/>
            <a:ext cx="9144000" cy="68430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6" y="993196"/>
            <a:ext cx="2880320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4403314"/>
            <a:ext cx="3383434" cy="2077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78" y="2546184"/>
            <a:ext cx="3658444" cy="27438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288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ГАЗ-2330 «Тигр» 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многоцелевое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транспортное средство повышенной 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проходимости</a:t>
            </a:r>
            <a:r>
              <a:rPr lang="ru-RU" dirty="0"/>
              <a:t> со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свойствами бронеавтомобиля и транспортной машины, сочетающей габариты и вместимость большого легкового автомобиля или микроавтобуса</a:t>
            </a:r>
          </a:p>
        </p:txBody>
      </p:sp>
    </p:spTree>
    <p:extLst>
      <p:ext uri="{BB962C8B-B14F-4D97-AF65-F5344CB8AC3E}">
        <p14:creationId xmlns:p14="http://schemas.microsoft.com/office/powerpoint/2010/main" val="18108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08419"/>
            <a:ext cx="3186492" cy="23898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«Газель» СЕМАР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- самый популярный ныне </a:t>
            </a:r>
            <a:r>
              <a:rPr lang="ru-RU" b="1" dirty="0" err="1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скоропомощный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автомобиль</a:t>
            </a:r>
          </a:p>
        </p:txBody>
      </p:sp>
      <p:pic>
        <p:nvPicPr>
          <p:cNvPr id="7" name="Picture 7" descr="C:\Users\Пользователь\Desktop\пожарная техника\wAitCTpy-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9868" y="886207"/>
            <a:ext cx="3551087" cy="247458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5856" y="2203840"/>
            <a:ext cx="3067200" cy="24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26" y="4797152"/>
            <a:ext cx="3245161" cy="18722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2728"/>
            <a:ext cx="3242855" cy="2160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2668137"/>
            <a:ext cx="3240360" cy="26596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-17601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Palatino Linotype" pitchFamily="18" charset="0"/>
                <a:ea typeface="Calibri" pitchFamily="34" charset="0"/>
                <a:cs typeface="Times New Roman" pitchFamily="18" charset="0"/>
                <a:hlinkClick r:id="rId6"/>
              </a:rPr>
              <a:t>Лесопожарный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  <a:hlinkClick r:id="rId6"/>
              </a:rPr>
              <a:t> агрегат ЛПА-521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 </a:t>
            </a:r>
            <a:endParaRPr lang="ru-RU" b="1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ОАО "НПК «Уралвагонзавода», это средство будет решать задачи борьбы с одним из наиболее опасных и </a:t>
            </a:r>
            <a:r>
              <a:rPr lang="ru-RU" b="1" dirty="0" err="1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трудноподдающихся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тушению видов огненной стихии – лесными пожарами.</a:t>
            </a:r>
          </a:p>
          <a:p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b="1" dirty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-1" y="-1"/>
            <a:ext cx="9144000" cy="69269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«Екатеринбургская инженерная школа»</a:t>
            </a:r>
            <a:endParaRPr lang="ru-RU" sz="36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F:\Фото, презентации\2013-2014\фото к восп года 2014\DSCN2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744" y="1988840"/>
            <a:ext cx="37751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23" y="666432"/>
            <a:ext cx="3614599" cy="289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8" y="3792558"/>
            <a:ext cx="3816424" cy="286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7" y="692696"/>
            <a:ext cx="3836203" cy="287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14" y="3822401"/>
            <a:ext cx="3963636" cy="268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6" y="976060"/>
            <a:ext cx="3528392" cy="245294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8" y="4365104"/>
            <a:ext cx="3648188" cy="22651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48" y="4344617"/>
            <a:ext cx="3513994" cy="22855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74" y="978074"/>
            <a:ext cx="3497000" cy="24509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 descr="G:\РАБ СТОЛ ЕМ   Документы с комп ЕМ 11.07.2014\Рабочий стол\праздники, конкурсы\конкурсы 2014-2015\для новой площадки губернатор ТЕХНИКА\фото тико\Рисунок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3475" y="2800601"/>
            <a:ext cx="3597047" cy="230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3846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«Культурное наследие нашего района – ДК </a:t>
            </a:r>
            <a:r>
              <a:rPr lang="ru-RU" sz="2800" b="1" i="1" dirty="0" err="1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Эльмаш</a:t>
            </a:r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2999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«Сильные, смелые, ловкие, </a:t>
            </a:r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умелые»</a:t>
            </a:r>
            <a:endParaRPr lang="ru-RU" sz="34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14338" name="Picture 2" descr="G:\Фото, презентации\2014-2015\праздник здоровья 16.03.2015\DSCN5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4104456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G:\Фото, презентации\2013-2014\23 февраля 2014 спорт\4,5 группа\DSCN0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052736"/>
            <a:ext cx="4127993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H:\ТИКО\20120101_0617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338990"/>
            <a:ext cx="432048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Продукция предприятий </a:t>
            </a:r>
            <a:r>
              <a:rPr lang="ru-RU" sz="32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военно-промышленного комплекса </a:t>
            </a:r>
            <a:r>
              <a:rPr lang="ru-RU" sz="32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Урала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1386" y="1196751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«История развития техники: </a:t>
            </a:r>
          </a:p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из прошлого в будущее»</a:t>
            </a:r>
            <a:endParaRPr lang="ru-RU" sz="3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384" y="3242302"/>
            <a:ext cx="3707904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512" y="569386"/>
            <a:ext cx="3563888" cy="2672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749" y="2216295"/>
            <a:ext cx="3542036" cy="2672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680" y="2335524"/>
            <a:ext cx="3538868" cy="1932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4667462"/>
            <a:ext cx="3727615" cy="1975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4090" y="3722134"/>
            <a:ext cx="1654349" cy="1677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5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Documents and Settings\administrator\Local Settings\Temporary Internet Files\Content.Word\reWalls_com-26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359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  <p:pic>
        <p:nvPicPr>
          <p:cNvPr id="4" name="Picture 2" descr="H:\Юный архитектор 2015 Трубкина\фото\DSCN6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15" y="991000"/>
            <a:ext cx="7142488" cy="535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4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1273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6"/>
          <p:cNvSpPr>
            <a:spLocks noGrp="1"/>
          </p:cNvSpPr>
          <p:nvPr>
            <p:ph type="title"/>
          </p:nvPr>
        </p:nvSpPr>
        <p:spPr>
          <a:xfrm>
            <a:off x="-27729" y="585265"/>
            <a:ext cx="9144000" cy="778098"/>
          </a:xfrm>
        </p:spPr>
        <p:txBody>
          <a:bodyPr>
            <a:normAutofit/>
          </a:bodyPr>
          <a:lstStyle/>
          <a:p>
            <a:r>
              <a:rPr lang="ru-RU" sz="28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ТАНК </a:t>
            </a:r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Т-34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4" descr="Картинки по запросу танк т-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8785"/>
            <a:ext cx="4784130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:\Юный архитектор 2015 Трубкина\фото\DSCN6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703991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91440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31040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istrator\Local Settings\Temporary Internet Files\Content.Word\reWalls_com-2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591489"/>
            <a:ext cx="9144000" cy="720080"/>
          </a:xfrm>
        </p:spPr>
        <p:txBody>
          <a:bodyPr/>
          <a:lstStyle/>
          <a:p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ea typeface="+mn-ea"/>
                <a:cs typeface="Times New Roman" pitchFamily="18" charset="0"/>
              </a:rPr>
              <a:t>КАТЮША</a:t>
            </a:r>
            <a:endParaRPr lang="ru-RU" sz="2800" b="1" i="1" dirty="0">
              <a:ln>
                <a:solidFill>
                  <a:srgbClr val="0E1107"/>
                </a:solidFill>
              </a:ln>
              <a:solidFill>
                <a:srgbClr val="0E1107"/>
              </a:solidFill>
              <a:latin typeface="Book Antiqu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2" y="1340768"/>
            <a:ext cx="4464496" cy="3331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H:\Юный архитектор 2015 Трубкина\фото\DSCN6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4824536" cy="3650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0"/>
            <a:ext cx="91440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«За победу!»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20420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3885</TotalTime>
  <Words>693</Words>
  <Application>Microsoft Office PowerPoint</Application>
  <PresentationFormat>Экран (4:3)</PresentationFormat>
  <Paragraphs>89</Paragraphs>
  <Slides>24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Calibri</vt:lpstr>
      <vt:lpstr>Palatino Linotype</vt:lpstr>
      <vt:lpstr>Times New Roman</vt:lpstr>
      <vt:lpstr>Тема Office</vt:lpstr>
      <vt:lpstr>Презентация PowerPoint</vt:lpstr>
      <vt:lpstr>«Екатеринбургская инженерная школа»</vt:lpstr>
      <vt:lpstr>«Екатеринбургская инженерная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ТАНК Т-34</vt:lpstr>
      <vt:lpstr>КАТЮША</vt:lpstr>
      <vt:lpstr>160-ММ МИНОМЕТ    МТ-13.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user</cp:lastModifiedBy>
  <cp:revision>279</cp:revision>
  <dcterms:created xsi:type="dcterms:W3CDTF">2015-04-16T08:51:38Z</dcterms:created>
  <dcterms:modified xsi:type="dcterms:W3CDTF">2018-05-06T11:32:40Z</dcterms:modified>
</cp:coreProperties>
</file>