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2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184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61CC4-3D70-4B03-8E18-98AA3E5AA42E}" type="datetimeFigureOut">
              <a:rPr lang="ru-RU" smtClean="0"/>
              <a:t>08.05.2017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636D-D9D2-4E51-B6D4-6D8296B714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11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240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698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625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867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837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794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67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265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267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35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D32C2-5F96-4A30-8734-56B60D831C83}" type="datetimeFigureOut">
              <a:rPr lang="ru-RU" smtClean="0"/>
              <a:pPr/>
              <a:t>08.05.2017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060B-425C-4038-9A85-AA913E63AB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217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doy531@mail.ru" TargetMode="External"/><Relationship Id="rId2" Type="http://schemas.openxmlformats.org/officeDocument/2006/relationships/hyperlink" Target="http://531.tvoysadik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mailto:madoy531@mail.ru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531.tvoysadik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5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13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976283" y="5464608"/>
            <a:ext cx="54684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Екатеринбург, ул. Кузнецова,12,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  <a:hlinkClick r:id="rId2"/>
              </a:rPr>
              <a:t>http://531.tvoysadik.ru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madoy531@mail.ru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Заведующий МАДОУ детский сад №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531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108" y="340659"/>
            <a:ext cx="8010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531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620012,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г.Екатеринбург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ул.Кузнецова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12, тел. 8(343)3207-35-00, </a:t>
            </a:r>
            <a:endParaRPr lang="en-US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madoy531@mail.ru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http://531.tvoysadik.ru/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3230" y="1140112"/>
            <a:ext cx="8030817" cy="497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конкурс 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«ТИКО-изобретатель - 2017»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13108" y="1571061"/>
            <a:ext cx="8010939" cy="36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</a:t>
            </a:r>
            <a:r>
              <a:rPr lang="ru-RU" sz="1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оминация: ДОШКОЛЬНИК</a:t>
            </a:r>
            <a:endParaRPr lang="ru-RU" sz="1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2986" y="1870117"/>
            <a:ext cx="7991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Эскадренный миноносец </a:t>
            </a: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«Сообразительный»</a:t>
            </a:r>
            <a:endParaRPr lang="ru-RU" sz="2400" b="1" i="1" dirty="0" smtClean="0">
              <a:ln>
                <a:solidFill>
                  <a:srgbClr val="FF0000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2" name="Picture 12" descr="F:\DSCN7387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b="19957"/>
          <a:stretch>
            <a:fillRect/>
          </a:stretch>
        </p:blipFill>
        <p:spPr bwMode="auto">
          <a:xfrm>
            <a:off x="4773902" y="2687044"/>
            <a:ext cx="3369434" cy="2022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Пользователь\Desktop\03318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810" y="2681736"/>
            <a:ext cx="3360029" cy="2062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071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2976283" y="5637137"/>
            <a:ext cx="546847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Екатеринбург, ул. Кузнецова,12,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  <a:hlinkClick r:id="rId2"/>
              </a:rPr>
              <a:t>http://531.tvoysadik.ru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hlinkClick r:id="rId3"/>
              </a:rPr>
              <a:t>madoy531@mail.ru</a:t>
            </a:r>
            <a:endParaRPr lang="ru-RU" alt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Заведующий МАДОУ детский сад №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531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dirty="0" err="1" smtClean="0"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3108" y="340659"/>
            <a:ext cx="80109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531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620012,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г.Екатеринбург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400" dirty="0" err="1" smtClean="0">
                <a:latin typeface="Times New Roman" pitchFamily="18" charset="0"/>
                <a:cs typeface="Times New Roman" pitchFamily="18" charset="0"/>
              </a:rPr>
              <a:t>ул.Кузнецова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12, тел. 8(343)3207-35-00, </a:t>
            </a:r>
            <a:endParaRPr lang="en-US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madoy531@mail.ru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http://531.tvoysadik.ru/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5977" y="967584"/>
            <a:ext cx="803081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конкурс </a:t>
            </a:r>
            <a:r>
              <a:rPr lang="ru-RU" sz="2000" b="1" i="1" dirty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«ТИКО-изобретатель - 2017»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61350" y="1260510"/>
            <a:ext cx="8010939" cy="362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</a:t>
            </a:r>
            <a:r>
              <a:rPr lang="ru-RU" sz="1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оминация: ДОШКОЛЬНИК</a:t>
            </a:r>
            <a:endParaRPr lang="ru-RU" sz="1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2986" y="1507807"/>
            <a:ext cx="7991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Эскадренный миноносец </a:t>
            </a:r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«Сообразительный»</a:t>
            </a:r>
            <a:endParaRPr lang="ru-RU" sz="2000" b="1" i="1" dirty="0" smtClean="0">
              <a:ln>
                <a:solidFill>
                  <a:srgbClr val="FF0000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80430" y="-235881"/>
            <a:ext cx="4572000" cy="7571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Всего же за годы Великой Отечественной "Сообразительный" совершил 218 выходов в море, прошел 63 785 миль за 361 ходовой день, отконвоировал 59 транспортов с находившимися на них 70 000 человек и 150 000 тонн грузов, перевез около 13 000 солдат и эвакуированных.</a:t>
            </a:r>
          </a:p>
          <a:p>
            <a:r>
              <a:rPr lang="ru-RU" dirty="0" smtClean="0"/>
              <a:t>Эсминец провел 56 обстрелов боевых порядков противника, в результате которых было уничтожено 10 батарей противника, более 30 танков и автомашин, более 8 батальонов пехоты; и около 100 стрельб по самолетам, выпустил 2863 130-мм снаряда (в том числе 108 снарядов - по самолетам), 1215 76-мм, 1623 45-мм и 478 37-мм. На его боевом счету 5 сбитых бомбардировщиков, включая уничтоженные совместно с другими кораблями.</a:t>
            </a:r>
          </a:p>
          <a:p>
            <a:r>
              <a:rPr lang="ru-RU" dirty="0" err="1" smtClean="0"/>
              <a:t>Эсимнец</a:t>
            </a:r>
            <a:r>
              <a:rPr lang="ru-RU" dirty="0" smtClean="0"/>
              <a:t> "Сообразительный" 267 раз подвергался атакам авиации противника в группе кораблей и 126 раз отбывался от самолетов врага в одиночестве. На него было сброшено 70 авиабомб, в том числе и несколько 500-килограммовых. 23 торпеды были выпущены по "Сообразительному" самолетами-торпедоносцами и торпедными катерами противника.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0553" y="1802202"/>
            <a:ext cx="84366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№ 6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Котельникова Лариса Владимировна,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Яныбеков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Айрат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Константинович</a:t>
            </a:r>
            <a:r>
              <a:rPr lang="ru-RU" dirty="0" smtClean="0"/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родитель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Письменный Илья,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Третьяк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Ваня,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Ахметьзянова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Ариша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Кулигин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Егор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Плетникова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Настя,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Шаймиева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Олеся,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Жарый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Захар,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Удодов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Коля</a:t>
            </a:r>
            <a:r>
              <a:rPr lang="ru-RU" dirty="0" smtClean="0"/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 descr="C:\Users\Лариса\Desktop\Новая папка (4)\P10606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70756" y="3293971"/>
            <a:ext cx="1691641" cy="1489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3" descr="C:\Users\Лариса\Desktop\Новая папка (4)\P1060625.JPG"/>
          <p:cNvPicPr>
            <a:picLocks noChangeAspect="1" noChangeArrowheads="1"/>
          </p:cNvPicPr>
          <p:nvPr/>
        </p:nvPicPr>
        <p:blipFill>
          <a:blip r:embed="rId5" cstate="print"/>
          <a:srcRect r="15512"/>
          <a:stretch>
            <a:fillRect/>
          </a:stretch>
        </p:blipFill>
        <p:spPr bwMode="auto">
          <a:xfrm>
            <a:off x="2342518" y="4396884"/>
            <a:ext cx="768095" cy="118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 descr="P1060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0177" y="3341577"/>
            <a:ext cx="1355886" cy="1016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Содержимое 3" descr="P10605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62957" y="3350635"/>
            <a:ext cx="1384647" cy="1038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9" descr="C:\Users\Лариса\Desktop\P10606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12052" y="3292271"/>
            <a:ext cx="1729027" cy="154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4" descr="C:\Users\Лариса\Desktop\Новая папка (4)\P106062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57531" y="4421664"/>
            <a:ext cx="713579" cy="1182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2" descr="C:\Users\Лариса\Desktop\Новая папка (4)\P106063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3137" y="4638692"/>
            <a:ext cx="1894188" cy="916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071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01782" y="546143"/>
            <a:ext cx="832658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Эсминец вступил в строй 7 июня 1941 года и вошёл в состав Черноморского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флота.</a:t>
            </a:r>
          </a:p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Уже на рассвете 22 июня 1941 года орудия "Сообразительного" открыли огонь, отражая налет вражеских самолетов на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Севастополь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9" name="Picture 15" descr="C:\Users\Пользователь\Desktop\gremyash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4356" y="4587442"/>
            <a:ext cx="2778108" cy="1817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16" descr="C:\Users\Пользователь\Desktop\soobrazitelniy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63" y="1458768"/>
            <a:ext cx="2821520" cy="1775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11" descr="F:\DSCN7386.JPG"/>
          <p:cNvPicPr>
            <a:picLocks noChangeAspect="1" noChangeArrowheads="1"/>
          </p:cNvPicPr>
          <p:nvPr/>
        </p:nvPicPr>
        <p:blipFill>
          <a:blip r:embed="rId4" cstate="print"/>
          <a:srcRect t="23399"/>
          <a:stretch>
            <a:fillRect/>
          </a:stretch>
        </p:blipFill>
        <p:spPr bwMode="auto">
          <a:xfrm>
            <a:off x="1769473" y="3026768"/>
            <a:ext cx="2761698" cy="1586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2" name="Picture 18" descr="http://navsource.narod.ru/photos/03/318/03318014.jpg"/>
          <p:cNvPicPr>
            <a:picLocks noChangeAspect="1" noChangeArrowheads="1"/>
          </p:cNvPicPr>
          <p:nvPr/>
        </p:nvPicPr>
        <p:blipFill>
          <a:blip r:embed="rId5" cstate="print"/>
          <a:srcRect b="11137"/>
          <a:stretch>
            <a:fillRect/>
          </a:stretch>
        </p:blipFill>
        <p:spPr bwMode="auto">
          <a:xfrm>
            <a:off x="5943600" y="1537856"/>
            <a:ext cx="2678906" cy="1648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F:\DSCN7383.JPG"/>
          <p:cNvPicPr>
            <a:picLocks noChangeAspect="1" noChangeArrowheads="1"/>
          </p:cNvPicPr>
          <p:nvPr/>
        </p:nvPicPr>
        <p:blipFill>
          <a:blip r:embed="rId6" cstate="print"/>
          <a:srcRect t="24424"/>
          <a:stretch>
            <a:fillRect/>
          </a:stretch>
        </p:blipFill>
        <p:spPr bwMode="auto">
          <a:xfrm>
            <a:off x="4933652" y="3020292"/>
            <a:ext cx="2883896" cy="1634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SCN7390.JPG"/>
          <p:cNvPicPr>
            <a:picLocks noChangeAspect="1" noChangeArrowheads="1"/>
          </p:cNvPicPr>
          <p:nvPr/>
        </p:nvPicPr>
        <p:blipFill>
          <a:blip r:embed="rId2" cstate="print"/>
          <a:srcRect t="22851" b="10151"/>
          <a:stretch>
            <a:fillRect/>
          </a:stretch>
        </p:blipFill>
        <p:spPr bwMode="auto">
          <a:xfrm>
            <a:off x="528819" y="541175"/>
            <a:ext cx="3267764" cy="1642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DSCN7391.JPG"/>
          <p:cNvPicPr>
            <a:picLocks noChangeAspect="1" noChangeArrowheads="1"/>
          </p:cNvPicPr>
          <p:nvPr/>
        </p:nvPicPr>
        <p:blipFill>
          <a:blip r:embed="rId3" cstate="print"/>
          <a:srcRect l="17286" t="11278" r="11901"/>
          <a:stretch>
            <a:fillRect/>
          </a:stretch>
        </p:blipFill>
        <p:spPr bwMode="auto">
          <a:xfrm>
            <a:off x="5150498" y="4870579"/>
            <a:ext cx="1161628" cy="1175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F:\DSCN73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3719" y="5019675"/>
            <a:ext cx="2450823" cy="1838325"/>
          </a:xfrm>
          <a:prstGeom prst="rect">
            <a:avLst/>
          </a:prstGeom>
          <a:noFill/>
        </p:spPr>
      </p:pic>
      <p:pic>
        <p:nvPicPr>
          <p:cNvPr id="1029" name="Picture 5" descr="F:\DSCN7393.JPG"/>
          <p:cNvPicPr>
            <a:picLocks noChangeAspect="1" noChangeArrowheads="1"/>
          </p:cNvPicPr>
          <p:nvPr/>
        </p:nvPicPr>
        <p:blipFill>
          <a:blip r:embed="rId5" cstate="print"/>
          <a:srcRect t="25424" b="8593"/>
          <a:stretch>
            <a:fillRect/>
          </a:stretch>
        </p:blipFill>
        <p:spPr bwMode="auto">
          <a:xfrm>
            <a:off x="6512767" y="4889241"/>
            <a:ext cx="2171116" cy="1074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F:\DSCN7394.JPG"/>
          <p:cNvPicPr>
            <a:picLocks noChangeAspect="1" noChangeArrowheads="1"/>
          </p:cNvPicPr>
          <p:nvPr/>
        </p:nvPicPr>
        <p:blipFill>
          <a:blip r:embed="rId6" cstate="print"/>
          <a:srcRect t="25571" b="7431"/>
          <a:stretch>
            <a:fillRect/>
          </a:stretch>
        </p:blipFill>
        <p:spPr bwMode="auto">
          <a:xfrm>
            <a:off x="2622606" y="4851918"/>
            <a:ext cx="2339424" cy="1175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F:\DSCN738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50836" y="4553144"/>
            <a:ext cx="2450823" cy="1838325"/>
          </a:xfrm>
          <a:prstGeom prst="rect">
            <a:avLst/>
          </a:prstGeom>
          <a:noFill/>
        </p:spPr>
      </p:pic>
      <p:pic>
        <p:nvPicPr>
          <p:cNvPr id="1032" name="Picture 8" descr="F:\DSCN73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34957" y="-919163"/>
            <a:ext cx="2450823" cy="1838325"/>
          </a:xfrm>
          <a:prstGeom prst="rect">
            <a:avLst/>
          </a:prstGeom>
          <a:noFill/>
        </p:spPr>
      </p:pic>
      <p:pic>
        <p:nvPicPr>
          <p:cNvPr id="1033" name="Picture 9" descr="F:\DSCN73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95806" y="2676199"/>
            <a:ext cx="2450823" cy="1838325"/>
          </a:xfrm>
          <a:prstGeom prst="rect">
            <a:avLst/>
          </a:prstGeom>
          <a:noFill/>
        </p:spPr>
      </p:pic>
      <p:pic>
        <p:nvPicPr>
          <p:cNvPr id="1034" name="Picture 10" descr="F:\DSCN738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30695" y="0"/>
            <a:ext cx="2450823" cy="1838325"/>
          </a:xfrm>
          <a:prstGeom prst="rect">
            <a:avLst/>
          </a:prstGeom>
          <a:noFill/>
        </p:spPr>
      </p:pic>
      <p:pic>
        <p:nvPicPr>
          <p:cNvPr id="1035" name="Picture 11" descr="F:\DSCN738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383679" y="0"/>
            <a:ext cx="2450823" cy="1838325"/>
          </a:xfrm>
          <a:prstGeom prst="rect">
            <a:avLst/>
          </a:prstGeom>
          <a:noFill/>
        </p:spPr>
      </p:pic>
      <p:pic>
        <p:nvPicPr>
          <p:cNvPr id="1037" name="Picture 13" descr="F:\DSCN7388.JPG"/>
          <p:cNvPicPr>
            <a:picLocks noChangeAspect="1" noChangeArrowheads="1"/>
          </p:cNvPicPr>
          <p:nvPr/>
        </p:nvPicPr>
        <p:blipFill>
          <a:blip r:embed="rId12" cstate="print"/>
          <a:srcRect t="20419" b="12583"/>
          <a:stretch>
            <a:fillRect/>
          </a:stretch>
        </p:blipFill>
        <p:spPr bwMode="auto">
          <a:xfrm>
            <a:off x="5411755" y="541177"/>
            <a:ext cx="3209730" cy="1613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8" name="Picture 14" descr="F:\DSCN7389.JPG"/>
          <p:cNvPicPr>
            <a:picLocks noChangeAspect="1" noChangeArrowheads="1"/>
          </p:cNvPicPr>
          <p:nvPr/>
        </p:nvPicPr>
        <p:blipFill>
          <a:blip r:embed="rId13" cstate="print"/>
          <a:srcRect l="21427" t="7053" r="10045"/>
          <a:stretch>
            <a:fillRect/>
          </a:stretch>
        </p:blipFill>
        <p:spPr bwMode="auto">
          <a:xfrm>
            <a:off x="3937519" y="709127"/>
            <a:ext cx="1324947" cy="125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03853" y="2407299"/>
            <a:ext cx="806164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Всего же за годы Великой Отечественной "Сообразительный" совершил 218 выходов в море, прошел 63 785 миль за 361 ходовой день, отконвоировал 59 транспортов с находившимися на них 70 000 человек и 150 000 тонн грузов, перевез около 13 000 солдат и эвакуированных.</a:t>
            </a:r>
          </a:p>
          <a:p>
            <a:pPr algn="ctr"/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Эсимнец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"Сообразительный" 267 раз подвергался атакам авиации противника в группе кораблей и 126 раз отбывался от самолетов врага в одиночестве. На него было сброшено 70 авиабомб, в том числе и несколько 500-килограммовых. 23 торпеды были выпущены по "Сообразительному" самолетами-торпедоносцами и торпедными катерами противника.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500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57</cp:revision>
  <dcterms:created xsi:type="dcterms:W3CDTF">2017-04-28T04:48:16Z</dcterms:created>
  <dcterms:modified xsi:type="dcterms:W3CDTF">2017-05-08T19:12:00Z</dcterms:modified>
</cp:coreProperties>
</file>