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928850-F6E7-4C49-96A8-432E67A6E94F}">
          <p14:sldIdLst/>
        </p14:section>
        <p14:section name="Раздел без заголовка" id="{6B9F6866-0E49-42A8-BD9B-78B9BEE04A0A}">
          <p14:sldIdLst>
            <p14:sldId id="402"/>
            <p14:sldId id="403"/>
            <p14:sldId id="404"/>
            <p14:sldId id="405"/>
            <p14:sldId id="406"/>
            <p14:sldId id="407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99CC"/>
    <a:srgbClr val="AF5F5D"/>
    <a:srgbClr val="865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99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31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2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1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1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2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4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" y="-479"/>
            <a:ext cx="12156338" cy="68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7"/>
            <a:ext cx="12197220" cy="68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" y="0"/>
            <a:ext cx="12156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78</cp:revision>
  <dcterms:created xsi:type="dcterms:W3CDTF">2019-11-15T22:58:03Z</dcterms:created>
  <dcterms:modified xsi:type="dcterms:W3CDTF">2019-12-14T16:42:35Z</dcterms:modified>
</cp:coreProperties>
</file>