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02" r:id="rId2"/>
    <p:sldId id="403" r:id="rId3"/>
    <p:sldId id="404" r:id="rId4"/>
    <p:sldId id="405" r:id="rId5"/>
    <p:sldId id="406" r:id="rId6"/>
    <p:sldId id="407" r:id="rId7"/>
    <p:sldId id="408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6928850-F6E7-4C49-96A8-432E67A6E94F}">
          <p14:sldIdLst/>
        </p14:section>
        <p14:section name="Раздел без заголовка" id="{6B9F6866-0E49-42A8-BD9B-78B9BEE04A0A}">
          <p14:sldIdLst>
            <p14:sldId id="402"/>
            <p14:sldId id="403"/>
            <p14:sldId id="404"/>
            <p14:sldId id="405"/>
            <p14:sldId id="406"/>
            <p14:sldId id="407"/>
            <p14:sldId id="40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CC"/>
    <a:srgbClr val="FF99CC"/>
    <a:srgbClr val="AF5F5D"/>
    <a:srgbClr val="8650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2999" autoAdjust="0"/>
    <p:restoredTop sz="94660"/>
  </p:normalViewPr>
  <p:slideViewPr>
    <p:cSldViewPr snapToGrid="0" showGuides="1">
      <p:cViewPr varScale="1">
        <p:scale>
          <a:sx n="97" d="100"/>
          <a:sy n="97" d="100"/>
        </p:scale>
        <p:origin x="96" y="312"/>
      </p:cViewPr>
      <p:guideLst>
        <p:guide orient="horz" pos="2160"/>
        <p:guide pos="386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383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8453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029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9219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09122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8260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67484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8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18995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4854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9170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8C773-2CED-410B-A9D5-1711B6FAB914}" type="datetimeFigureOut">
              <a:rPr lang="ru-RU" smtClean="0"/>
              <a:t>14.12.2019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444F04-C7CE-45E2-9A2C-E9FF7D6D9DA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72775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1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" y="-479"/>
            <a:ext cx="12156338" cy="6837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789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937"/>
            <a:ext cx="12197220" cy="686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648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3" y="0"/>
            <a:ext cx="1215633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421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52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48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662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718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0</Words>
  <Application>Microsoft Office PowerPoint</Application>
  <PresentationFormat>Широкоэкранный</PresentationFormat>
  <Paragraphs>0</Paragraphs>
  <Slides>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78</cp:revision>
  <dcterms:created xsi:type="dcterms:W3CDTF">2019-11-15T22:58:03Z</dcterms:created>
  <dcterms:modified xsi:type="dcterms:W3CDTF">2019-12-14T16:42:35Z</dcterms:modified>
</cp:coreProperties>
</file>